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88" r:id="rId3"/>
    <p:sldId id="362" r:id="rId4"/>
    <p:sldId id="364" r:id="rId5"/>
    <p:sldId id="372" r:id="rId6"/>
    <p:sldId id="386" r:id="rId7"/>
    <p:sldId id="373" r:id="rId8"/>
    <p:sldId id="374" r:id="rId9"/>
    <p:sldId id="392" r:id="rId10"/>
    <p:sldId id="390" r:id="rId11"/>
    <p:sldId id="391" r:id="rId12"/>
    <p:sldId id="375" r:id="rId13"/>
    <p:sldId id="376" r:id="rId14"/>
    <p:sldId id="393" r:id="rId15"/>
    <p:sldId id="380" r:id="rId16"/>
    <p:sldId id="394" r:id="rId17"/>
    <p:sldId id="377" r:id="rId18"/>
    <p:sldId id="378" r:id="rId19"/>
    <p:sldId id="401" r:id="rId20"/>
    <p:sldId id="395" r:id="rId21"/>
    <p:sldId id="396" r:id="rId22"/>
    <p:sldId id="379" r:id="rId23"/>
    <p:sldId id="397" r:id="rId24"/>
    <p:sldId id="381" r:id="rId25"/>
    <p:sldId id="382" r:id="rId26"/>
    <p:sldId id="383" r:id="rId27"/>
    <p:sldId id="387" r:id="rId28"/>
    <p:sldId id="388" r:id="rId29"/>
    <p:sldId id="389" r:id="rId30"/>
    <p:sldId id="384" r:id="rId31"/>
    <p:sldId id="385" r:id="rId32"/>
    <p:sldId id="399" r:id="rId33"/>
    <p:sldId id="400" r:id="rId34"/>
    <p:sldId id="402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D68BB0-2548-46E7-9C5D-92A5F2073A62}" v="1" dt="2024-03-18T14:26:57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08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명묵" userId="86eabdaf-b3d9-410b-94eb-b1f37b7ff2a5" providerId="ADAL" clId="{DCD68BB0-2548-46E7-9C5D-92A5F2073A62}"/>
    <pc:docChg chg="modSld">
      <pc:chgData name="강명묵" userId="86eabdaf-b3d9-410b-94eb-b1f37b7ff2a5" providerId="ADAL" clId="{DCD68BB0-2548-46E7-9C5D-92A5F2073A62}" dt="2024-03-18T14:26:57.510" v="0"/>
      <pc:docMkLst>
        <pc:docMk/>
      </pc:docMkLst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3684034336" sldId="261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3684034336" sldId="261"/>
            <ac:picMk id="9" creationId="{792393E1-9CE6-608E-E1CA-7C285765EDEC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1040738400" sldId="288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1040738400" sldId="288"/>
            <ac:picMk id="10" creationId="{EB9A105B-A8CF-1CFE-5483-41E58B22125D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3330949887" sldId="362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3330949887" sldId="362"/>
            <ac:picMk id="36" creationId="{BC53C4FC-75A2-F53F-8F43-3B43D8EBE44E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673185022" sldId="364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673185022" sldId="364"/>
            <ac:picMk id="26" creationId="{8859234D-9DE7-5D58-F9E9-29345BF200BC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3270791542" sldId="372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3270791542" sldId="372"/>
            <ac:picMk id="43" creationId="{EAAA0BAA-61C0-3108-FBF8-4EAB06ABB06E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4068665405" sldId="373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4068665405" sldId="373"/>
            <ac:picMk id="23" creationId="{AA6971F2-84FA-90CC-B216-FD968F28B84F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2045009518" sldId="374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2045009518" sldId="374"/>
            <ac:picMk id="18" creationId="{9406B6DF-21CB-AE3C-B791-79FCC1671B88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744194359" sldId="375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744194359" sldId="375"/>
            <ac:picMk id="31" creationId="{119BCCF5-9D49-4F1A-8C3C-13E16B8E2B5C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1070220900" sldId="376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1070220900" sldId="376"/>
            <ac:picMk id="60" creationId="{023495DE-E874-D9D1-93A0-61D5AC16240E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2940686993" sldId="377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2940686993" sldId="377"/>
            <ac:picMk id="9" creationId="{187959FF-370A-86CB-27A3-8A319729E494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303051891" sldId="378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303051891" sldId="378"/>
            <ac:picMk id="13" creationId="{62E17A32-168A-8870-A903-793F820FFA15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2532524152" sldId="379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2532524152" sldId="379"/>
            <ac:picMk id="20" creationId="{6F6160FE-2C47-C9C6-1239-14121CEC1F9B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2772017696" sldId="380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2772017696" sldId="380"/>
            <ac:picMk id="14" creationId="{7746080E-9A38-436D-9E0C-064B33A65C98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1476154027" sldId="381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1476154027" sldId="381"/>
            <ac:picMk id="13" creationId="{13198F7F-0C2C-912A-2DED-D47330ECC9B4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2471403877" sldId="382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2471403877" sldId="382"/>
            <ac:picMk id="20" creationId="{71CFD2BD-2700-FA87-A51A-14D6587DAD60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3163368590" sldId="383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3163368590" sldId="383"/>
            <ac:picMk id="6" creationId="{8B83070E-5282-0F28-37AA-E296B5C71C8C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845919280" sldId="384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845919280" sldId="384"/>
            <ac:picMk id="19" creationId="{022DF3D0-89E3-5829-2435-D1ADB6A90227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2413787994" sldId="385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2413787994" sldId="385"/>
            <ac:picMk id="13" creationId="{5A790820-5255-DC2C-3709-7A590BD4BD76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2213851555" sldId="386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2213851555" sldId="386"/>
            <ac:picMk id="14" creationId="{43FE948B-BE91-711D-0EC8-6085C2129D7D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2512870820" sldId="387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2512870820" sldId="387"/>
            <ac:picMk id="9" creationId="{926AEB78-37EC-32FF-0B1D-9CF53D5F9252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2217504894" sldId="388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2217504894" sldId="388"/>
            <ac:picMk id="17" creationId="{7FEEB767-5E58-C120-E522-F8912EDC4A95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129520387" sldId="389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129520387" sldId="389"/>
            <ac:picMk id="13" creationId="{B8E2508C-C830-9A0A-DFDD-01A9E5AC1A49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369023741" sldId="390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369023741" sldId="390"/>
            <ac:picMk id="17" creationId="{52E91B56-6966-8B54-BFF2-A3D71B40D04E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713721428" sldId="391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713721428" sldId="391"/>
            <ac:picMk id="28" creationId="{C03B3BFD-C060-8760-D397-3B76AA35C3D4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4048912477" sldId="392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4048912477" sldId="392"/>
            <ac:picMk id="9" creationId="{78051823-B010-5892-A5B2-1AB1CF5C192F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183167601" sldId="393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183167601" sldId="393"/>
            <ac:picMk id="21" creationId="{8B7AB346-E13C-4B21-7C45-E004AF62A560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11253641" sldId="394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11253641" sldId="394"/>
            <ac:picMk id="33" creationId="{DD687A40-D474-C31B-FDC6-7F64A5BA7B3F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2341597419" sldId="395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2341597419" sldId="395"/>
            <ac:picMk id="17" creationId="{912B99F8-CC35-7BE0-4F77-96D1E2C79C67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3206496788" sldId="396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3206496788" sldId="396"/>
            <ac:picMk id="6" creationId="{BFD09029-E5FB-D028-FAAD-2A622FE1D41E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195829049" sldId="397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195829049" sldId="397"/>
            <ac:picMk id="28" creationId="{2D3DB156-1BD9-5750-87E9-0D3620CC8FE4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1045529218" sldId="399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1045529218" sldId="399"/>
            <ac:picMk id="13" creationId="{A7E930B1-313C-9BB4-CC5F-2447B59DDFC1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1310442132" sldId="400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1310442132" sldId="400"/>
            <ac:picMk id="7" creationId="{4F844AE3-4051-B4C9-BAF4-9AA1180384B6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1133271752" sldId="401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1133271752" sldId="401"/>
            <ac:picMk id="18" creationId="{A3EE76A9-C741-1934-FECF-8AAA79E51EC4}"/>
          </ac:picMkLst>
        </pc:picChg>
      </pc:sldChg>
      <pc:sldChg chg="delSp modTransition modAnim">
        <pc:chgData name="강명묵" userId="86eabdaf-b3d9-410b-94eb-b1f37b7ff2a5" providerId="ADAL" clId="{DCD68BB0-2548-46E7-9C5D-92A5F2073A62}" dt="2024-03-18T14:26:57.510" v="0"/>
        <pc:sldMkLst>
          <pc:docMk/>
          <pc:sldMk cId="3129611109" sldId="402"/>
        </pc:sldMkLst>
        <pc:picChg chg="del">
          <ac:chgData name="강명묵" userId="86eabdaf-b3d9-410b-94eb-b1f37b7ff2a5" providerId="ADAL" clId="{DCD68BB0-2548-46E7-9C5D-92A5F2073A62}" dt="2024-03-18T14:26:57.510" v="0"/>
          <ac:picMkLst>
            <pc:docMk/>
            <pc:sldMk cId="3129611109" sldId="402"/>
            <ac:picMk id="4" creationId="{B465FB7F-09B0-669D-57E2-5E9949B24812}"/>
          </ac:picMkLst>
        </pc:picChg>
      </pc:sldChg>
    </pc:docChg>
  </pc:docChgLst>
  <pc:docChgLst>
    <pc:chgData name="강명묵" userId="86eabdaf-b3d9-410b-94eb-b1f37b7ff2a5" providerId="ADAL" clId="{92FC5611-E4E1-4221-BB17-A383FA27EA2E}"/>
    <pc:docChg chg="undo custSel addSld delSld modSld">
      <pc:chgData name="강명묵" userId="86eabdaf-b3d9-410b-94eb-b1f37b7ff2a5" providerId="ADAL" clId="{92FC5611-E4E1-4221-BB17-A383FA27EA2E}" dt="2023-11-26T06:25:45.702" v="1574" actId="20577"/>
      <pc:docMkLst>
        <pc:docMk/>
      </pc:docMkLst>
      <pc:sldChg chg="addSp delSp modSp mod">
        <pc:chgData name="강명묵" userId="86eabdaf-b3d9-410b-94eb-b1f37b7ff2a5" providerId="ADAL" clId="{92FC5611-E4E1-4221-BB17-A383FA27EA2E}" dt="2023-11-26T06:08:22.405" v="1508" actId="20577"/>
        <pc:sldMkLst>
          <pc:docMk/>
          <pc:sldMk cId="3684034336" sldId="261"/>
        </pc:sldMkLst>
        <pc:spChg chg="add mod">
          <ac:chgData name="강명묵" userId="86eabdaf-b3d9-410b-94eb-b1f37b7ff2a5" providerId="ADAL" clId="{92FC5611-E4E1-4221-BB17-A383FA27EA2E}" dt="2023-11-26T06:08:22.405" v="1508" actId="20577"/>
          <ac:spMkLst>
            <pc:docMk/>
            <pc:sldMk cId="3684034336" sldId="261"/>
            <ac:spMk id="2" creationId="{6A94441F-A7BE-E339-172A-8BA706633715}"/>
          </ac:spMkLst>
        </pc:spChg>
        <pc:spChg chg="del">
          <ac:chgData name="강명묵" userId="86eabdaf-b3d9-410b-94eb-b1f37b7ff2a5" providerId="ADAL" clId="{92FC5611-E4E1-4221-BB17-A383FA27EA2E}" dt="2023-11-26T06:08:20.702" v="1507" actId="478"/>
          <ac:spMkLst>
            <pc:docMk/>
            <pc:sldMk cId="3684034336" sldId="261"/>
            <ac:spMk id="3" creationId="{8C478CFD-9A7C-DB1C-F0DC-C9EAC657B247}"/>
          </ac:spMkLst>
        </pc:spChg>
        <pc:spChg chg="del">
          <ac:chgData name="강명묵" userId="86eabdaf-b3d9-410b-94eb-b1f37b7ff2a5" providerId="ADAL" clId="{92FC5611-E4E1-4221-BB17-A383FA27EA2E}" dt="2023-11-26T06:08:15.209" v="1505" actId="478"/>
          <ac:spMkLst>
            <pc:docMk/>
            <pc:sldMk cId="3684034336" sldId="261"/>
            <ac:spMk id="10" creationId="{1125D85A-0072-C203-E706-C184C2A03647}"/>
          </ac:spMkLst>
        </pc:spChg>
      </pc:sldChg>
      <pc:sldChg chg="addSp delSp modSp mod">
        <pc:chgData name="강명묵" userId="86eabdaf-b3d9-410b-94eb-b1f37b7ff2a5" providerId="ADAL" clId="{92FC5611-E4E1-4221-BB17-A383FA27EA2E}" dt="2023-11-26T06:08:09.376" v="1504" actId="14100"/>
        <pc:sldMkLst>
          <pc:docMk/>
          <pc:sldMk cId="1040738400" sldId="288"/>
        </pc:sldMkLst>
        <pc:spChg chg="mod">
          <ac:chgData name="강명묵" userId="86eabdaf-b3d9-410b-94eb-b1f37b7ff2a5" providerId="ADAL" clId="{92FC5611-E4E1-4221-BB17-A383FA27EA2E}" dt="2023-11-26T06:08:09.376" v="1504" actId="14100"/>
          <ac:spMkLst>
            <pc:docMk/>
            <pc:sldMk cId="1040738400" sldId="288"/>
            <ac:spMk id="2" creationId="{759907E0-C982-F3A0-F2A1-CD8E4A5BA371}"/>
          </ac:spMkLst>
        </pc:spChg>
        <pc:spChg chg="mod">
          <ac:chgData name="강명묵" userId="86eabdaf-b3d9-410b-94eb-b1f37b7ff2a5" providerId="ADAL" clId="{92FC5611-E4E1-4221-BB17-A383FA27EA2E}" dt="2023-11-26T06:08:09.376" v="1504" actId="14100"/>
          <ac:spMkLst>
            <pc:docMk/>
            <pc:sldMk cId="1040738400" sldId="288"/>
            <ac:spMk id="3" creationId="{BC76A7AE-0284-27E3-376E-4C9534616C59}"/>
          </ac:spMkLst>
        </pc:spChg>
        <pc:spChg chg="add mod">
          <ac:chgData name="강명묵" userId="86eabdaf-b3d9-410b-94eb-b1f37b7ff2a5" providerId="ADAL" clId="{92FC5611-E4E1-4221-BB17-A383FA27EA2E}" dt="2023-11-26T06:07:56.580" v="1500" actId="20577"/>
          <ac:spMkLst>
            <pc:docMk/>
            <pc:sldMk cId="1040738400" sldId="288"/>
            <ac:spMk id="4" creationId="{42F2E16B-681F-864B-9693-F5F13D8D6532}"/>
          </ac:spMkLst>
        </pc:spChg>
        <pc:spChg chg="mod">
          <ac:chgData name="강명묵" userId="86eabdaf-b3d9-410b-94eb-b1f37b7ff2a5" providerId="ADAL" clId="{92FC5611-E4E1-4221-BB17-A383FA27EA2E}" dt="2023-11-26T06:08:09.376" v="1504" actId="14100"/>
          <ac:spMkLst>
            <pc:docMk/>
            <pc:sldMk cId="1040738400" sldId="288"/>
            <ac:spMk id="5" creationId="{55EAC0C0-1700-841B-3E71-8A9661F085A1}"/>
          </ac:spMkLst>
        </pc:spChg>
        <pc:spChg chg="mod">
          <ac:chgData name="강명묵" userId="86eabdaf-b3d9-410b-94eb-b1f37b7ff2a5" providerId="ADAL" clId="{92FC5611-E4E1-4221-BB17-A383FA27EA2E}" dt="2023-11-26T06:08:09.376" v="1504" actId="14100"/>
          <ac:spMkLst>
            <pc:docMk/>
            <pc:sldMk cId="1040738400" sldId="288"/>
            <ac:spMk id="7" creationId="{730E0CE2-566E-02FC-E50E-F8FC84734FE1}"/>
          </ac:spMkLst>
        </pc:spChg>
        <pc:spChg chg="mod">
          <ac:chgData name="강명묵" userId="86eabdaf-b3d9-410b-94eb-b1f37b7ff2a5" providerId="ADAL" clId="{92FC5611-E4E1-4221-BB17-A383FA27EA2E}" dt="2023-11-26T06:08:09.376" v="1504" actId="14100"/>
          <ac:spMkLst>
            <pc:docMk/>
            <pc:sldMk cId="1040738400" sldId="288"/>
            <ac:spMk id="8" creationId="{270CBC40-4E1C-58E7-8F0E-A0D28A48B528}"/>
          </ac:spMkLst>
        </pc:spChg>
        <pc:spChg chg="del">
          <ac:chgData name="강명묵" userId="86eabdaf-b3d9-410b-94eb-b1f37b7ff2a5" providerId="ADAL" clId="{92FC5611-E4E1-4221-BB17-A383FA27EA2E}" dt="2023-11-26T06:07:58.420" v="1501" actId="478"/>
          <ac:spMkLst>
            <pc:docMk/>
            <pc:sldMk cId="1040738400" sldId="288"/>
            <ac:spMk id="10" creationId="{270572BD-0D59-0F03-4683-939FDC2C75D8}"/>
          </ac:spMkLst>
        </pc:spChg>
        <pc:spChg chg="mod">
          <ac:chgData name="강명묵" userId="86eabdaf-b3d9-410b-94eb-b1f37b7ff2a5" providerId="ADAL" clId="{92FC5611-E4E1-4221-BB17-A383FA27EA2E}" dt="2023-11-26T06:08:09.376" v="1504" actId="14100"/>
          <ac:spMkLst>
            <pc:docMk/>
            <pc:sldMk cId="1040738400" sldId="288"/>
            <ac:spMk id="16" creationId="{6BDD3ED1-783E-2CB3-B499-9A4A7AA03327}"/>
          </ac:spMkLst>
        </pc:spChg>
        <pc:spChg chg="mod">
          <ac:chgData name="강명묵" userId="86eabdaf-b3d9-410b-94eb-b1f37b7ff2a5" providerId="ADAL" clId="{92FC5611-E4E1-4221-BB17-A383FA27EA2E}" dt="2023-11-26T06:08:09.376" v="1504" actId="14100"/>
          <ac:spMkLst>
            <pc:docMk/>
            <pc:sldMk cId="1040738400" sldId="288"/>
            <ac:spMk id="17" creationId="{CCF123AD-4707-A6DE-4111-B14266DF5915}"/>
          </ac:spMkLst>
        </pc:spChg>
        <pc:spChg chg="del">
          <ac:chgData name="강명묵" userId="86eabdaf-b3d9-410b-94eb-b1f37b7ff2a5" providerId="ADAL" clId="{92FC5611-E4E1-4221-BB17-A383FA27EA2E}" dt="2023-11-26T06:08:01.203" v="1502" actId="478"/>
          <ac:spMkLst>
            <pc:docMk/>
            <pc:sldMk cId="1040738400" sldId="288"/>
            <ac:spMk id="18" creationId="{BD3EF2A3-8BFA-80D0-0F7C-B1B2200B7472}"/>
          </ac:spMkLst>
        </pc:spChg>
        <pc:cxnChg chg="mod">
          <ac:chgData name="강명묵" userId="86eabdaf-b3d9-410b-94eb-b1f37b7ff2a5" providerId="ADAL" clId="{92FC5611-E4E1-4221-BB17-A383FA27EA2E}" dt="2023-11-26T06:08:09.376" v="1504" actId="14100"/>
          <ac:cxnSpMkLst>
            <pc:docMk/>
            <pc:sldMk cId="1040738400" sldId="288"/>
            <ac:cxnSpMk id="12" creationId="{8D3B68F8-891E-D2EB-2724-EB001DEF5FC9}"/>
          </ac:cxnSpMkLst>
        </pc:cxnChg>
        <pc:cxnChg chg="mod">
          <ac:chgData name="강명묵" userId="86eabdaf-b3d9-410b-94eb-b1f37b7ff2a5" providerId="ADAL" clId="{92FC5611-E4E1-4221-BB17-A383FA27EA2E}" dt="2023-11-26T06:08:09.376" v="1504" actId="14100"/>
          <ac:cxnSpMkLst>
            <pc:docMk/>
            <pc:sldMk cId="1040738400" sldId="288"/>
            <ac:cxnSpMk id="14" creationId="{AF016A96-A092-A2B9-4442-2B8B513B33B7}"/>
          </ac:cxnSpMkLst>
        </pc:cxnChg>
      </pc:sldChg>
      <pc:sldChg chg="modSp mod">
        <pc:chgData name="강명묵" userId="86eabdaf-b3d9-410b-94eb-b1f37b7ff2a5" providerId="ADAL" clId="{92FC5611-E4E1-4221-BB17-A383FA27EA2E}" dt="2023-11-26T05:41:05.350" v="1395" actId="20577"/>
        <pc:sldMkLst>
          <pc:docMk/>
          <pc:sldMk cId="3330949887" sldId="362"/>
        </pc:sldMkLst>
        <pc:spChg chg="mod">
          <ac:chgData name="강명묵" userId="86eabdaf-b3d9-410b-94eb-b1f37b7ff2a5" providerId="ADAL" clId="{92FC5611-E4E1-4221-BB17-A383FA27EA2E}" dt="2023-11-26T05:41:05.350" v="1395" actId="20577"/>
          <ac:spMkLst>
            <pc:docMk/>
            <pc:sldMk cId="3330949887" sldId="362"/>
            <ac:spMk id="10" creationId="{270572BD-0D59-0F03-4683-939FDC2C75D8}"/>
          </ac:spMkLst>
        </pc:spChg>
        <pc:spChg chg="mod">
          <ac:chgData name="강명묵" userId="86eabdaf-b3d9-410b-94eb-b1f37b7ff2a5" providerId="ADAL" clId="{92FC5611-E4E1-4221-BB17-A383FA27EA2E}" dt="2023-11-26T05:27:37.366" v="1373" actId="20577"/>
          <ac:spMkLst>
            <pc:docMk/>
            <pc:sldMk cId="3330949887" sldId="362"/>
            <ac:spMk id="17" creationId="{57EEF9EA-36AA-04BF-2F0D-7AA864118FEC}"/>
          </ac:spMkLst>
        </pc:spChg>
      </pc:sldChg>
      <pc:sldChg chg="modSp del">
        <pc:chgData name="강명묵" userId="86eabdaf-b3d9-410b-94eb-b1f37b7ff2a5" providerId="ADAL" clId="{92FC5611-E4E1-4221-BB17-A383FA27EA2E}" dt="2023-11-26T05:34:00.900" v="1394" actId="47"/>
        <pc:sldMkLst>
          <pc:docMk/>
          <pc:sldMk cId="765223944" sldId="363"/>
        </pc:sldMkLst>
        <pc:spChg chg="mod">
          <ac:chgData name="강명묵" userId="86eabdaf-b3d9-410b-94eb-b1f37b7ff2a5" providerId="ADAL" clId="{92FC5611-E4E1-4221-BB17-A383FA27EA2E}" dt="2023-11-26T05:32:13.450" v="1393" actId="20577"/>
          <ac:spMkLst>
            <pc:docMk/>
            <pc:sldMk cId="765223944" sldId="363"/>
            <ac:spMk id="8" creationId="{E4F2D4E9-0081-63DF-90AE-107996544BB7}"/>
          </ac:spMkLst>
        </pc:spChg>
      </pc:sldChg>
      <pc:sldChg chg="modSp mod">
        <pc:chgData name="강명묵" userId="86eabdaf-b3d9-410b-94eb-b1f37b7ff2a5" providerId="ADAL" clId="{92FC5611-E4E1-4221-BB17-A383FA27EA2E}" dt="2023-11-26T05:41:08.741" v="1396" actId="20577"/>
        <pc:sldMkLst>
          <pc:docMk/>
          <pc:sldMk cId="673185022" sldId="364"/>
        </pc:sldMkLst>
        <pc:spChg chg="mod">
          <ac:chgData name="강명묵" userId="86eabdaf-b3d9-410b-94eb-b1f37b7ff2a5" providerId="ADAL" clId="{92FC5611-E4E1-4221-BB17-A383FA27EA2E}" dt="2023-11-26T05:41:08.741" v="1396" actId="20577"/>
          <ac:spMkLst>
            <pc:docMk/>
            <pc:sldMk cId="673185022" sldId="364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5:41:12.122" v="1397" actId="20577"/>
        <pc:sldMkLst>
          <pc:docMk/>
          <pc:sldMk cId="3270791542" sldId="372"/>
        </pc:sldMkLst>
        <pc:spChg chg="mod">
          <ac:chgData name="강명묵" userId="86eabdaf-b3d9-410b-94eb-b1f37b7ff2a5" providerId="ADAL" clId="{92FC5611-E4E1-4221-BB17-A383FA27EA2E}" dt="2023-11-26T05:41:12.122" v="1397" actId="20577"/>
          <ac:spMkLst>
            <pc:docMk/>
            <pc:sldMk cId="3270791542" sldId="372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5:50:02.276" v="1441" actId="20577"/>
        <pc:sldMkLst>
          <pc:docMk/>
          <pc:sldMk cId="4068665405" sldId="373"/>
        </pc:sldMkLst>
        <pc:spChg chg="mod">
          <ac:chgData name="강명묵" userId="86eabdaf-b3d9-410b-94eb-b1f37b7ff2a5" providerId="ADAL" clId="{92FC5611-E4E1-4221-BB17-A383FA27EA2E}" dt="2023-11-26T05:50:02.276" v="1441" actId="20577"/>
          <ac:spMkLst>
            <pc:docMk/>
            <pc:sldMk cId="4068665405" sldId="373"/>
            <ac:spMk id="10" creationId="{270572BD-0D59-0F03-4683-939FDC2C75D8}"/>
          </ac:spMkLst>
        </pc:spChg>
        <pc:spChg chg="mod">
          <ac:chgData name="강명묵" userId="86eabdaf-b3d9-410b-94eb-b1f37b7ff2a5" providerId="ADAL" clId="{92FC5611-E4E1-4221-BB17-A383FA27EA2E}" dt="2023-11-26T05:48:33.060" v="1440" actId="20577"/>
          <ac:spMkLst>
            <pc:docMk/>
            <pc:sldMk cId="4068665405" sldId="373"/>
            <ac:spMk id="17" creationId="{19576C46-8713-4BDE-66A1-B48380371F44}"/>
          </ac:spMkLst>
        </pc:spChg>
      </pc:sldChg>
      <pc:sldChg chg="addSp modSp mod">
        <pc:chgData name="강명묵" userId="86eabdaf-b3d9-410b-94eb-b1f37b7ff2a5" providerId="ADAL" clId="{92FC5611-E4E1-4221-BB17-A383FA27EA2E}" dt="2023-11-26T05:53:25.610" v="1476" actId="14100"/>
        <pc:sldMkLst>
          <pc:docMk/>
          <pc:sldMk cId="2045009518" sldId="374"/>
        </pc:sldMkLst>
        <pc:spChg chg="mod">
          <ac:chgData name="강명묵" userId="86eabdaf-b3d9-410b-94eb-b1f37b7ff2a5" providerId="ADAL" clId="{92FC5611-E4E1-4221-BB17-A383FA27EA2E}" dt="2023-11-26T05:51:10.407" v="1460"/>
          <ac:spMkLst>
            <pc:docMk/>
            <pc:sldMk cId="2045009518" sldId="374"/>
            <ac:spMk id="5" creationId="{556A5E15-321F-B24D-E39A-56CC0FEAFEA2}"/>
          </ac:spMkLst>
        </pc:spChg>
        <pc:spChg chg="add mod">
          <ac:chgData name="강명묵" userId="86eabdaf-b3d9-410b-94eb-b1f37b7ff2a5" providerId="ADAL" clId="{92FC5611-E4E1-4221-BB17-A383FA27EA2E}" dt="2023-11-26T05:53:00.071" v="1464" actId="692"/>
          <ac:spMkLst>
            <pc:docMk/>
            <pc:sldMk cId="2045009518" sldId="374"/>
            <ac:spMk id="6" creationId="{2424E5BB-1231-EBA9-E405-F40B95AE7C97}"/>
          </ac:spMkLst>
        </pc:spChg>
        <pc:spChg chg="add mod">
          <ac:chgData name="강명묵" userId="86eabdaf-b3d9-410b-94eb-b1f37b7ff2a5" providerId="ADAL" clId="{92FC5611-E4E1-4221-BB17-A383FA27EA2E}" dt="2023-11-26T05:53:04.913" v="1466" actId="571"/>
          <ac:spMkLst>
            <pc:docMk/>
            <pc:sldMk cId="2045009518" sldId="374"/>
            <ac:spMk id="7" creationId="{3EBD7097-3459-E4A4-A9EA-642EC4C63A6C}"/>
          </ac:spMkLst>
        </pc:spChg>
        <pc:spChg chg="add mod">
          <ac:chgData name="강명묵" userId="86eabdaf-b3d9-410b-94eb-b1f37b7ff2a5" providerId="ADAL" clId="{92FC5611-E4E1-4221-BB17-A383FA27EA2E}" dt="2023-11-26T05:53:04.913" v="1466" actId="571"/>
          <ac:spMkLst>
            <pc:docMk/>
            <pc:sldMk cId="2045009518" sldId="374"/>
            <ac:spMk id="8" creationId="{F43AAFCC-A224-65C8-675A-DAF83B7AAB32}"/>
          </ac:spMkLst>
        </pc:spChg>
        <pc:spChg chg="add mod">
          <ac:chgData name="강명묵" userId="86eabdaf-b3d9-410b-94eb-b1f37b7ff2a5" providerId="ADAL" clId="{92FC5611-E4E1-4221-BB17-A383FA27EA2E}" dt="2023-11-26T05:53:19.048" v="1474" actId="14100"/>
          <ac:spMkLst>
            <pc:docMk/>
            <pc:sldMk cId="2045009518" sldId="374"/>
            <ac:spMk id="9" creationId="{6DE71D4D-EF4F-D4E2-9346-B918A87C59EC}"/>
          </ac:spMkLst>
        </pc:spChg>
        <pc:spChg chg="mod">
          <ac:chgData name="강명묵" userId="86eabdaf-b3d9-410b-94eb-b1f37b7ff2a5" providerId="ADAL" clId="{92FC5611-E4E1-4221-BB17-A383FA27EA2E}" dt="2023-11-26T05:50:04.941" v="1442" actId="20577"/>
          <ac:spMkLst>
            <pc:docMk/>
            <pc:sldMk cId="2045009518" sldId="374"/>
            <ac:spMk id="10" creationId="{270572BD-0D59-0F03-4683-939FDC2C75D8}"/>
          </ac:spMkLst>
        </pc:spChg>
        <pc:spChg chg="add mod">
          <ac:chgData name="강명묵" userId="86eabdaf-b3d9-410b-94eb-b1f37b7ff2a5" providerId="ADAL" clId="{92FC5611-E4E1-4221-BB17-A383FA27EA2E}" dt="2023-11-26T05:53:25.610" v="1476" actId="14100"/>
          <ac:spMkLst>
            <pc:docMk/>
            <pc:sldMk cId="2045009518" sldId="374"/>
            <ac:spMk id="11" creationId="{2FEABA8D-314B-6700-44D9-21EFCF48C206}"/>
          </ac:spMkLst>
        </pc:spChg>
      </pc:sldChg>
      <pc:sldChg chg="modSp mod">
        <pc:chgData name="강명묵" userId="86eabdaf-b3d9-410b-94eb-b1f37b7ff2a5" providerId="ADAL" clId="{92FC5611-E4E1-4221-BB17-A383FA27EA2E}" dt="2023-11-26T06:08:39.838" v="1515" actId="20577"/>
        <pc:sldMkLst>
          <pc:docMk/>
          <pc:sldMk cId="744194359" sldId="375"/>
        </pc:sldMkLst>
        <pc:spChg chg="mod">
          <ac:chgData name="강명묵" userId="86eabdaf-b3d9-410b-94eb-b1f37b7ff2a5" providerId="ADAL" clId="{92FC5611-E4E1-4221-BB17-A383FA27EA2E}" dt="2023-11-26T06:08:39.838" v="1515" actId="20577"/>
          <ac:spMkLst>
            <pc:docMk/>
            <pc:sldMk cId="744194359" sldId="375"/>
            <ac:spMk id="10" creationId="{270572BD-0D59-0F03-4683-939FDC2C75D8}"/>
          </ac:spMkLst>
        </pc:spChg>
      </pc:sldChg>
      <pc:sldChg chg="addSp delSp modSp mod">
        <pc:chgData name="강명묵" userId="86eabdaf-b3d9-410b-94eb-b1f37b7ff2a5" providerId="ADAL" clId="{92FC5611-E4E1-4221-BB17-A383FA27EA2E}" dt="2023-11-26T06:08:41.195" v="1517" actId="20577"/>
        <pc:sldMkLst>
          <pc:docMk/>
          <pc:sldMk cId="1070220900" sldId="376"/>
        </pc:sldMkLst>
        <pc:spChg chg="mod">
          <ac:chgData name="강명묵" userId="86eabdaf-b3d9-410b-94eb-b1f37b7ff2a5" providerId="ADAL" clId="{92FC5611-E4E1-4221-BB17-A383FA27EA2E}" dt="2023-11-26T06:08:41.195" v="1517" actId="20577"/>
          <ac:spMkLst>
            <pc:docMk/>
            <pc:sldMk cId="1070220900" sldId="376"/>
            <ac:spMk id="10" creationId="{270572BD-0D59-0F03-4683-939FDC2C75D8}"/>
          </ac:spMkLst>
        </pc:spChg>
        <pc:spChg chg="mod">
          <ac:chgData name="강명묵" userId="86eabdaf-b3d9-410b-94eb-b1f37b7ff2a5" providerId="ADAL" clId="{92FC5611-E4E1-4221-BB17-A383FA27EA2E}" dt="2023-11-25T04:00:02.352" v="646" actId="1076"/>
          <ac:spMkLst>
            <pc:docMk/>
            <pc:sldMk cId="1070220900" sldId="376"/>
            <ac:spMk id="12" creationId="{A033F8B5-1643-A155-0EE8-09B0DD515F18}"/>
          </ac:spMkLst>
        </pc:spChg>
        <pc:spChg chg="del mod">
          <ac:chgData name="강명묵" userId="86eabdaf-b3d9-410b-94eb-b1f37b7ff2a5" providerId="ADAL" clId="{92FC5611-E4E1-4221-BB17-A383FA27EA2E}" dt="2023-11-25T04:00:11.438" v="648" actId="478"/>
          <ac:spMkLst>
            <pc:docMk/>
            <pc:sldMk cId="1070220900" sldId="376"/>
            <ac:spMk id="13" creationId="{C38062DF-6A9C-4764-7802-237F2D6C3B84}"/>
          </ac:spMkLst>
        </pc:spChg>
        <pc:spChg chg="mod">
          <ac:chgData name="강명묵" userId="86eabdaf-b3d9-410b-94eb-b1f37b7ff2a5" providerId="ADAL" clId="{92FC5611-E4E1-4221-BB17-A383FA27EA2E}" dt="2023-11-25T04:00:17.529" v="667" actId="1037"/>
          <ac:spMkLst>
            <pc:docMk/>
            <pc:sldMk cId="1070220900" sldId="376"/>
            <ac:spMk id="21" creationId="{426F4F9F-E583-A35C-5944-B0E51195F135}"/>
          </ac:spMkLst>
        </pc:spChg>
        <pc:spChg chg="mod">
          <ac:chgData name="강명묵" userId="86eabdaf-b3d9-410b-94eb-b1f37b7ff2a5" providerId="ADAL" clId="{92FC5611-E4E1-4221-BB17-A383FA27EA2E}" dt="2023-11-25T04:00:17.529" v="667" actId="1037"/>
          <ac:spMkLst>
            <pc:docMk/>
            <pc:sldMk cId="1070220900" sldId="376"/>
            <ac:spMk id="22" creationId="{B6B06EC9-9717-3AE8-891F-5247114991DD}"/>
          </ac:spMkLst>
        </pc:spChg>
        <pc:spChg chg="mod">
          <ac:chgData name="강명묵" userId="86eabdaf-b3d9-410b-94eb-b1f37b7ff2a5" providerId="ADAL" clId="{92FC5611-E4E1-4221-BB17-A383FA27EA2E}" dt="2023-11-25T04:00:17.529" v="667" actId="1037"/>
          <ac:spMkLst>
            <pc:docMk/>
            <pc:sldMk cId="1070220900" sldId="376"/>
            <ac:spMk id="23" creationId="{BF9B68FB-6D2F-500D-29FC-BA2054390C3F}"/>
          </ac:spMkLst>
        </pc:spChg>
        <pc:spChg chg="mod">
          <ac:chgData name="강명묵" userId="86eabdaf-b3d9-410b-94eb-b1f37b7ff2a5" providerId="ADAL" clId="{92FC5611-E4E1-4221-BB17-A383FA27EA2E}" dt="2023-11-25T04:00:17.529" v="667" actId="1037"/>
          <ac:spMkLst>
            <pc:docMk/>
            <pc:sldMk cId="1070220900" sldId="376"/>
            <ac:spMk id="25" creationId="{15ED1FC0-D7C8-C0E8-8C1B-FAE98B04932B}"/>
          </ac:spMkLst>
        </pc:spChg>
        <pc:spChg chg="mod">
          <ac:chgData name="강명묵" userId="86eabdaf-b3d9-410b-94eb-b1f37b7ff2a5" providerId="ADAL" clId="{92FC5611-E4E1-4221-BB17-A383FA27EA2E}" dt="2023-11-25T04:00:17.529" v="667" actId="1037"/>
          <ac:spMkLst>
            <pc:docMk/>
            <pc:sldMk cId="1070220900" sldId="376"/>
            <ac:spMk id="28" creationId="{E1A4369D-0F94-EEE9-8A53-FB8803FDE2C3}"/>
          </ac:spMkLst>
        </pc:spChg>
        <pc:spChg chg="mod">
          <ac:chgData name="강명묵" userId="86eabdaf-b3d9-410b-94eb-b1f37b7ff2a5" providerId="ADAL" clId="{92FC5611-E4E1-4221-BB17-A383FA27EA2E}" dt="2023-11-25T04:00:17.529" v="667" actId="1037"/>
          <ac:spMkLst>
            <pc:docMk/>
            <pc:sldMk cId="1070220900" sldId="376"/>
            <ac:spMk id="29" creationId="{DF443826-711C-D404-AC71-562D4B5D47D7}"/>
          </ac:spMkLst>
        </pc:spChg>
        <pc:spChg chg="mod">
          <ac:chgData name="강명묵" userId="86eabdaf-b3d9-410b-94eb-b1f37b7ff2a5" providerId="ADAL" clId="{92FC5611-E4E1-4221-BB17-A383FA27EA2E}" dt="2023-11-25T04:00:17.529" v="667" actId="1037"/>
          <ac:spMkLst>
            <pc:docMk/>
            <pc:sldMk cId="1070220900" sldId="376"/>
            <ac:spMk id="30" creationId="{2D8BF3DB-DE33-4193-2AC5-E57157D05893}"/>
          </ac:spMkLst>
        </pc:spChg>
        <pc:spChg chg="add del mod">
          <ac:chgData name="강명묵" userId="86eabdaf-b3d9-410b-94eb-b1f37b7ff2a5" providerId="ADAL" clId="{92FC5611-E4E1-4221-BB17-A383FA27EA2E}" dt="2023-11-25T04:00:42.367" v="701" actId="478"/>
          <ac:spMkLst>
            <pc:docMk/>
            <pc:sldMk cId="1070220900" sldId="376"/>
            <ac:spMk id="36" creationId="{5A2DB5E9-C81C-CB53-04AC-0E0DFB513370}"/>
          </ac:spMkLst>
        </pc:spChg>
        <pc:picChg chg="add mod ord">
          <ac:chgData name="강명묵" userId="86eabdaf-b3d9-410b-94eb-b1f37b7ff2a5" providerId="ADAL" clId="{92FC5611-E4E1-4221-BB17-A383FA27EA2E}" dt="2023-11-25T04:00:17.529" v="667" actId="1037"/>
          <ac:picMkLst>
            <pc:docMk/>
            <pc:sldMk cId="1070220900" sldId="376"/>
            <ac:picMk id="6" creationId="{D98DAE76-DD00-E989-87E7-9C647B398ED1}"/>
          </ac:picMkLst>
        </pc:picChg>
        <pc:picChg chg="add mod ord">
          <ac:chgData name="강명묵" userId="86eabdaf-b3d9-410b-94eb-b1f37b7ff2a5" providerId="ADAL" clId="{92FC5611-E4E1-4221-BB17-A383FA27EA2E}" dt="2023-11-25T04:00:17.529" v="667" actId="1037"/>
          <ac:picMkLst>
            <pc:docMk/>
            <pc:sldMk cId="1070220900" sldId="376"/>
            <ac:picMk id="7" creationId="{C85FA4F5-70A9-103F-2257-DF3130C17044}"/>
          </ac:picMkLst>
        </pc:picChg>
        <pc:cxnChg chg="add mod">
          <ac:chgData name="강명묵" userId="86eabdaf-b3d9-410b-94eb-b1f37b7ff2a5" providerId="ADAL" clId="{92FC5611-E4E1-4221-BB17-A383FA27EA2E}" dt="2023-11-25T04:00:17.529" v="667" actId="1037"/>
          <ac:cxnSpMkLst>
            <pc:docMk/>
            <pc:sldMk cId="1070220900" sldId="376"/>
            <ac:cxnSpMk id="9" creationId="{5932FCAE-6EF8-38A1-8DA5-D0DAFC32FEC0}"/>
          </ac:cxnSpMkLst>
        </pc:cxnChg>
        <pc:cxnChg chg="add mod">
          <ac:chgData name="강명묵" userId="86eabdaf-b3d9-410b-94eb-b1f37b7ff2a5" providerId="ADAL" clId="{92FC5611-E4E1-4221-BB17-A383FA27EA2E}" dt="2023-11-25T04:00:17.529" v="667" actId="1037"/>
          <ac:cxnSpMkLst>
            <pc:docMk/>
            <pc:sldMk cId="1070220900" sldId="376"/>
            <ac:cxnSpMk id="11" creationId="{23578D5B-98C9-FAF1-F6BC-A9D1C61DF587}"/>
          </ac:cxnSpMkLst>
        </pc:cxnChg>
        <pc:cxnChg chg="add mod">
          <ac:chgData name="강명묵" userId="86eabdaf-b3d9-410b-94eb-b1f37b7ff2a5" providerId="ADAL" clId="{92FC5611-E4E1-4221-BB17-A383FA27EA2E}" dt="2023-11-25T04:00:17.529" v="667" actId="1037"/>
          <ac:cxnSpMkLst>
            <pc:docMk/>
            <pc:sldMk cId="1070220900" sldId="376"/>
            <ac:cxnSpMk id="20" creationId="{408192ED-E801-5C51-3A42-8C18F7EFD671}"/>
          </ac:cxnSpMkLst>
        </pc:cxnChg>
        <pc:cxnChg chg="mod">
          <ac:chgData name="강명묵" userId="86eabdaf-b3d9-410b-94eb-b1f37b7ff2a5" providerId="ADAL" clId="{92FC5611-E4E1-4221-BB17-A383FA27EA2E}" dt="2023-11-25T04:00:17.529" v="667" actId="1037"/>
          <ac:cxnSpMkLst>
            <pc:docMk/>
            <pc:sldMk cId="1070220900" sldId="376"/>
            <ac:cxnSpMk id="27" creationId="{6EE495CA-58BC-D2D8-52B5-50D241934443}"/>
          </ac:cxnSpMkLst>
        </pc:cxnChg>
        <pc:cxnChg chg="add del">
          <ac:chgData name="강명묵" userId="86eabdaf-b3d9-410b-94eb-b1f37b7ff2a5" providerId="ADAL" clId="{92FC5611-E4E1-4221-BB17-A383FA27EA2E}" dt="2023-11-25T03:59:51.638" v="641" actId="478"/>
          <ac:cxnSpMkLst>
            <pc:docMk/>
            <pc:sldMk cId="1070220900" sldId="376"/>
            <ac:cxnSpMk id="32" creationId="{B3E7F3A8-4153-B38C-21BB-DE168FA3EC49}"/>
          </ac:cxnSpMkLst>
        </pc:cxnChg>
        <pc:cxnChg chg="add del mod">
          <ac:chgData name="강명묵" userId="86eabdaf-b3d9-410b-94eb-b1f37b7ff2a5" providerId="ADAL" clId="{92FC5611-E4E1-4221-BB17-A383FA27EA2E}" dt="2023-11-25T04:00:44.495" v="702" actId="478"/>
          <ac:cxnSpMkLst>
            <pc:docMk/>
            <pc:sldMk cId="1070220900" sldId="376"/>
            <ac:cxnSpMk id="33" creationId="{2A75CFED-4E42-2223-9904-B4F2CAEA1137}"/>
          </ac:cxnSpMkLst>
        </pc:cxnChg>
      </pc:sldChg>
      <pc:sldChg chg="modSp mod">
        <pc:chgData name="강명묵" userId="86eabdaf-b3d9-410b-94eb-b1f37b7ff2a5" providerId="ADAL" clId="{92FC5611-E4E1-4221-BB17-A383FA27EA2E}" dt="2023-11-26T06:08:46.033" v="1525" actId="20577"/>
        <pc:sldMkLst>
          <pc:docMk/>
          <pc:sldMk cId="2940686993" sldId="377"/>
        </pc:sldMkLst>
        <pc:spChg chg="mod">
          <ac:chgData name="강명묵" userId="86eabdaf-b3d9-410b-94eb-b1f37b7ff2a5" providerId="ADAL" clId="{92FC5611-E4E1-4221-BB17-A383FA27EA2E}" dt="2023-11-26T06:08:46.033" v="1525" actId="20577"/>
          <ac:spMkLst>
            <pc:docMk/>
            <pc:sldMk cId="2940686993" sldId="377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8:48.258" v="1527" actId="20577"/>
        <pc:sldMkLst>
          <pc:docMk/>
          <pc:sldMk cId="303051891" sldId="378"/>
        </pc:sldMkLst>
        <pc:spChg chg="mod">
          <ac:chgData name="강명묵" userId="86eabdaf-b3d9-410b-94eb-b1f37b7ff2a5" providerId="ADAL" clId="{92FC5611-E4E1-4221-BB17-A383FA27EA2E}" dt="2023-11-26T06:08:48.258" v="1527" actId="20577"/>
          <ac:spMkLst>
            <pc:docMk/>
            <pc:sldMk cId="303051891" sldId="378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8:59.500" v="1537" actId="20577"/>
        <pc:sldMkLst>
          <pc:docMk/>
          <pc:sldMk cId="2532524152" sldId="379"/>
        </pc:sldMkLst>
        <pc:spChg chg="mod">
          <ac:chgData name="강명묵" userId="86eabdaf-b3d9-410b-94eb-b1f37b7ff2a5" providerId="ADAL" clId="{92FC5611-E4E1-4221-BB17-A383FA27EA2E}" dt="2023-11-26T06:08:59.500" v="1537" actId="20577"/>
          <ac:spMkLst>
            <pc:docMk/>
            <pc:sldMk cId="2532524152" sldId="379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8:43.702" v="1521" actId="20577"/>
        <pc:sldMkLst>
          <pc:docMk/>
          <pc:sldMk cId="2772017696" sldId="380"/>
        </pc:sldMkLst>
        <pc:spChg chg="mod">
          <ac:chgData name="강명묵" userId="86eabdaf-b3d9-410b-94eb-b1f37b7ff2a5" providerId="ADAL" clId="{92FC5611-E4E1-4221-BB17-A383FA27EA2E}" dt="2023-11-26T06:08:43.702" v="1521" actId="20577"/>
          <ac:spMkLst>
            <pc:docMk/>
            <pc:sldMk cId="2772017696" sldId="380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9:02.518" v="1541" actId="20577"/>
        <pc:sldMkLst>
          <pc:docMk/>
          <pc:sldMk cId="1476154027" sldId="381"/>
        </pc:sldMkLst>
        <pc:spChg chg="mod">
          <ac:chgData name="강명묵" userId="86eabdaf-b3d9-410b-94eb-b1f37b7ff2a5" providerId="ADAL" clId="{92FC5611-E4E1-4221-BB17-A383FA27EA2E}" dt="2023-11-26T06:09:02.518" v="1541" actId="20577"/>
          <ac:spMkLst>
            <pc:docMk/>
            <pc:sldMk cId="1476154027" sldId="381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25:45.702" v="1574" actId="20577"/>
        <pc:sldMkLst>
          <pc:docMk/>
          <pc:sldMk cId="2471403877" sldId="382"/>
        </pc:sldMkLst>
        <pc:spChg chg="mod">
          <ac:chgData name="강명묵" userId="86eabdaf-b3d9-410b-94eb-b1f37b7ff2a5" providerId="ADAL" clId="{92FC5611-E4E1-4221-BB17-A383FA27EA2E}" dt="2023-11-26T06:25:45.702" v="1574" actId="20577"/>
          <ac:spMkLst>
            <pc:docMk/>
            <pc:sldMk cId="2471403877" sldId="382"/>
            <ac:spMk id="5" creationId="{556A5E15-321F-B24D-E39A-56CC0FEAFEA2}"/>
          </ac:spMkLst>
        </pc:spChg>
        <pc:spChg chg="mod">
          <ac:chgData name="강명묵" userId="86eabdaf-b3d9-410b-94eb-b1f37b7ff2a5" providerId="ADAL" clId="{92FC5611-E4E1-4221-BB17-A383FA27EA2E}" dt="2023-11-26T06:09:03.706" v="1543" actId="20577"/>
          <ac:spMkLst>
            <pc:docMk/>
            <pc:sldMk cId="2471403877" sldId="382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9:05.017" v="1545" actId="20577"/>
        <pc:sldMkLst>
          <pc:docMk/>
          <pc:sldMk cId="3163368590" sldId="383"/>
        </pc:sldMkLst>
        <pc:spChg chg="mod">
          <ac:chgData name="강명묵" userId="86eabdaf-b3d9-410b-94eb-b1f37b7ff2a5" providerId="ADAL" clId="{92FC5611-E4E1-4221-BB17-A383FA27EA2E}" dt="2023-11-26T06:09:05.017" v="1545" actId="20577"/>
          <ac:spMkLst>
            <pc:docMk/>
            <pc:sldMk cId="3163368590" sldId="383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9:11.670" v="1553" actId="20577"/>
        <pc:sldMkLst>
          <pc:docMk/>
          <pc:sldMk cId="845919280" sldId="384"/>
        </pc:sldMkLst>
        <pc:spChg chg="mod">
          <ac:chgData name="강명묵" userId="86eabdaf-b3d9-410b-94eb-b1f37b7ff2a5" providerId="ADAL" clId="{92FC5611-E4E1-4221-BB17-A383FA27EA2E}" dt="2023-11-26T06:09:11.670" v="1553" actId="20577"/>
          <ac:spMkLst>
            <pc:docMk/>
            <pc:sldMk cId="845919280" sldId="384"/>
            <ac:spMk id="10" creationId="{270572BD-0D59-0F03-4683-939FDC2C75D8}"/>
          </ac:spMkLst>
        </pc:spChg>
        <pc:spChg chg="mod">
          <ac:chgData name="강명묵" userId="86eabdaf-b3d9-410b-94eb-b1f37b7ff2a5" providerId="ADAL" clId="{92FC5611-E4E1-4221-BB17-A383FA27EA2E}" dt="2023-11-26T06:06:40.780" v="1498" actId="1076"/>
          <ac:spMkLst>
            <pc:docMk/>
            <pc:sldMk cId="845919280" sldId="384"/>
            <ac:spMk id="12" creationId="{A1EA601D-A632-155A-B0C6-B2D6E112A790}"/>
          </ac:spMkLst>
        </pc:spChg>
      </pc:sldChg>
      <pc:sldChg chg="addSp delSp modSp mod">
        <pc:chgData name="강명묵" userId="86eabdaf-b3d9-410b-94eb-b1f37b7ff2a5" providerId="ADAL" clId="{92FC5611-E4E1-4221-BB17-A383FA27EA2E}" dt="2023-11-26T06:09:12.993" v="1555" actId="20577"/>
        <pc:sldMkLst>
          <pc:docMk/>
          <pc:sldMk cId="2413787994" sldId="385"/>
        </pc:sldMkLst>
        <pc:spChg chg="mod">
          <ac:chgData name="강명묵" userId="86eabdaf-b3d9-410b-94eb-b1f37b7ff2a5" providerId="ADAL" clId="{92FC5611-E4E1-4221-BB17-A383FA27EA2E}" dt="2023-11-24T15:14:06.507" v="57" actId="14100"/>
          <ac:spMkLst>
            <pc:docMk/>
            <pc:sldMk cId="2413787994" sldId="385"/>
            <ac:spMk id="3" creationId="{6442B91F-5AD6-DE6A-4176-5020D6D8EEE1}"/>
          </ac:spMkLst>
        </pc:spChg>
        <pc:spChg chg="add mod">
          <ac:chgData name="강명묵" userId="86eabdaf-b3d9-410b-94eb-b1f37b7ff2a5" providerId="ADAL" clId="{92FC5611-E4E1-4221-BB17-A383FA27EA2E}" dt="2023-11-26T05:11:26.353" v="1195" actId="692"/>
          <ac:spMkLst>
            <pc:docMk/>
            <pc:sldMk cId="2413787994" sldId="385"/>
            <ac:spMk id="5" creationId="{7978A7C6-8992-F255-888F-16198D28F408}"/>
          </ac:spMkLst>
        </pc:spChg>
        <pc:spChg chg="add del mod">
          <ac:chgData name="강명묵" userId="86eabdaf-b3d9-410b-94eb-b1f37b7ff2a5" providerId="ADAL" clId="{92FC5611-E4E1-4221-BB17-A383FA27EA2E}" dt="2023-11-24T15:13:52.617" v="51"/>
          <ac:spMkLst>
            <pc:docMk/>
            <pc:sldMk cId="2413787994" sldId="385"/>
            <ac:spMk id="7" creationId="{151E159C-2134-9330-131D-05D97C2528C6}"/>
          </ac:spMkLst>
        </pc:spChg>
        <pc:spChg chg="mod">
          <ac:chgData name="강명묵" userId="86eabdaf-b3d9-410b-94eb-b1f37b7ff2a5" providerId="ADAL" clId="{92FC5611-E4E1-4221-BB17-A383FA27EA2E}" dt="2023-11-26T06:09:12.993" v="1555" actId="20577"/>
          <ac:spMkLst>
            <pc:docMk/>
            <pc:sldMk cId="2413787994" sldId="385"/>
            <ac:spMk id="10" creationId="{270572BD-0D59-0F03-4683-939FDC2C75D8}"/>
          </ac:spMkLst>
        </pc:spChg>
        <pc:spChg chg="mod">
          <ac:chgData name="강명묵" userId="86eabdaf-b3d9-410b-94eb-b1f37b7ff2a5" providerId="ADAL" clId="{92FC5611-E4E1-4221-BB17-A383FA27EA2E}" dt="2023-11-24T15:14:23.593" v="63" actId="20577"/>
          <ac:spMkLst>
            <pc:docMk/>
            <pc:sldMk cId="2413787994" sldId="385"/>
            <ac:spMk id="16" creationId="{894D15F6-6D46-F749-3881-0F5BBEBC533C}"/>
          </ac:spMkLst>
        </pc:spChg>
        <pc:picChg chg="add del">
          <ac:chgData name="강명묵" userId="86eabdaf-b3d9-410b-94eb-b1f37b7ff2a5" providerId="ADAL" clId="{92FC5611-E4E1-4221-BB17-A383FA27EA2E}" dt="2023-11-24T15:13:19.613" v="1" actId="22"/>
          <ac:picMkLst>
            <pc:docMk/>
            <pc:sldMk cId="2413787994" sldId="385"/>
            <ac:picMk id="6" creationId="{CB3C3C44-7FA1-49DB-7C8E-191B4E207689}"/>
          </ac:picMkLst>
        </pc:picChg>
      </pc:sldChg>
      <pc:sldChg chg="modSp mod">
        <pc:chgData name="강명묵" userId="86eabdaf-b3d9-410b-94eb-b1f37b7ff2a5" providerId="ADAL" clId="{92FC5611-E4E1-4221-BB17-A383FA27EA2E}" dt="2023-11-26T05:41:15.661" v="1398" actId="20577"/>
        <pc:sldMkLst>
          <pc:docMk/>
          <pc:sldMk cId="2213851555" sldId="386"/>
        </pc:sldMkLst>
        <pc:spChg chg="mod">
          <ac:chgData name="강명묵" userId="86eabdaf-b3d9-410b-94eb-b1f37b7ff2a5" providerId="ADAL" clId="{92FC5611-E4E1-4221-BB17-A383FA27EA2E}" dt="2023-11-26T05:41:15.661" v="1398" actId="20577"/>
          <ac:spMkLst>
            <pc:docMk/>
            <pc:sldMk cId="2213851555" sldId="386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22:44.818" v="1565" actId="207"/>
        <pc:sldMkLst>
          <pc:docMk/>
          <pc:sldMk cId="2512870820" sldId="387"/>
        </pc:sldMkLst>
        <pc:spChg chg="mod">
          <ac:chgData name="강명묵" userId="86eabdaf-b3d9-410b-94eb-b1f37b7ff2a5" providerId="ADAL" clId="{92FC5611-E4E1-4221-BB17-A383FA27EA2E}" dt="2023-11-26T06:09:06.633" v="1547" actId="20577"/>
          <ac:spMkLst>
            <pc:docMk/>
            <pc:sldMk cId="2512870820" sldId="387"/>
            <ac:spMk id="10" creationId="{270572BD-0D59-0F03-4683-939FDC2C75D8}"/>
          </ac:spMkLst>
        </pc:spChg>
        <pc:spChg chg="mod">
          <ac:chgData name="강명묵" userId="86eabdaf-b3d9-410b-94eb-b1f37b7ff2a5" providerId="ADAL" clId="{92FC5611-E4E1-4221-BB17-A383FA27EA2E}" dt="2023-11-26T06:22:44.818" v="1565" actId="207"/>
          <ac:spMkLst>
            <pc:docMk/>
            <pc:sldMk cId="2512870820" sldId="387"/>
            <ac:spMk id="11" creationId="{D7D32D91-1BA3-F99F-3685-F911D9EC8401}"/>
          </ac:spMkLst>
        </pc:spChg>
      </pc:sldChg>
      <pc:sldChg chg="modSp mod">
        <pc:chgData name="강명묵" userId="86eabdaf-b3d9-410b-94eb-b1f37b7ff2a5" providerId="ADAL" clId="{92FC5611-E4E1-4221-BB17-A383FA27EA2E}" dt="2023-11-26T06:09:07.981" v="1549" actId="20577"/>
        <pc:sldMkLst>
          <pc:docMk/>
          <pc:sldMk cId="2217504894" sldId="388"/>
        </pc:sldMkLst>
        <pc:spChg chg="mod">
          <ac:chgData name="강명묵" userId="86eabdaf-b3d9-410b-94eb-b1f37b7ff2a5" providerId="ADAL" clId="{92FC5611-E4E1-4221-BB17-A383FA27EA2E}" dt="2023-11-26T06:09:07.981" v="1549" actId="20577"/>
          <ac:spMkLst>
            <pc:docMk/>
            <pc:sldMk cId="2217504894" sldId="388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17:33.757" v="1564" actId="207"/>
        <pc:sldMkLst>
          <pc:docMk/>
          <pc:sldMk cId="129520387" sldId="389"/>
        </pc:sldMkLst>
        <pc:spChg chg="mod">
          <ac:chgData name="강명묵" userId="86eabdaf-b3d9-410b-94eb-b1f37b7ff2a5" providerId="ADAL" clId="{92FC5611-E4E1-4221-BB17-A383FA27EA2E}" dt="2023-11-26T06:09:09.456" v="1551" actId="20577"/>
          <ac:spMkLst>
            <pc:docMk/>
            <pc:sldMk cId="129520387" sldId="389"/>
            <ac:spMk id="10" creationId="{270572BD-0D59-0F03-4683-939FDC2C75D8}"/>
          </ac:spMkLst>
        </pc:spChg>
        <pc:spChg chg="mod">
          <ac:chgData name="강명묵" userId="86eabdaf-b3d9-410b-94eb-b1f37b7ff2a5" providerId="ADAL" clId="{92FC5611-E4E1-4221-BB17-A383FA27EA2E}" dt="2023-11-26T06:17:33.757" v="1564" actId="207"/>
          <ac:spMkLst>
            <pc:docMk/>
            <pc:sldMk cId="129520387" sldId="389"/>
            <ac:spMk id="11" creationId="{D7D32D91-1BA3-F99F-3685-F911D9EC8401}"/>
          </ac:spMkLst>
        </pc:spChg>
      </pc:sldChg>
      <pc:sldChg chg="modSp mod">
        <pc:chgData name="강명묵" userId="86eabdaf-b3d9-410b-94eb-b1f37b7ff2a5" providerId="ADAL" clId="{92FC5611-E4E1-4221-BB17-A383FA27EA2E}" dt="2023-11-26T06:08:35.259" v="1511" actId="20577"/>
        <pc:sldMkLst>
          <pc:docMk/>
          <pc:sldMk cId="369023741" sldId="390"/>
        </pc:sldMkLst>
        <pc:spChg chg="mod">
          <ac:chgData name="강명묵" userId="86eabdaf-b3d9-410b-94eb-b1f37b7ff2a5" providerId="ADAL" clId="{92FC5611-E4E1-4221-BB17-A383FA27EA2E}" dt="2023-11-26T06:08:35.259" v="1511" actId="20577"/>
          <ac:spMkLst>
            <pc:docMk/>
            <pc:sldMk cId="369023741" sldId="390"/>
            <ac:spMk id="10" creationId="{270572BD-0D59-0F03-4683-939FDC2C75D8}"/>
          </ac:spMkLst>
        </pc:spChg>
      </pc:sldChg>
      <pc:sldChg chg="addSp modSp mod">
        <pc:chgData name="강명묵" userId="86eabdaf-b3d9-410b-94eb-b1f37b7ff2a5" providerId="ADAL" clId="{92FC5611-E4E1-4221-BB17-A383FA27EA2E}" dt="2023-11-26T06:08:38.132" v="1513" actId="20577"/>
        <pc:sldMkLst>
          <pc:docMk/>
          <pc:sldMk cId="713721428" sldId="391"/>
        </pc:sldMkLst>
        <pc:spChg chg="add mod">
          <ac:chgData name="강명묵" userId="86eabdaf-b3d9-410b-94eb-b1f37b7ff2a5" providerId="ADAL" clId="{92FC5611-E4E1-4221-BB17-A383FA27EA2E}" dt="2023-11-26T06:02:47.489" v="1483" actId="1076"/>
          <ac:spMkLst>
            <pc:docMk/>
            <pc:sldMk cId="713721428" sldId="391"/>
            <ac:spMk id="2" creationId="{9C8BBC8A-8462-CA60-0A6A-9FBA6B12C2E4}"/>
          </ac:spMkLst>
        </pc:spChg>
        <pc:spChg chg="add mod">
          <ac:chgData name="강명묵" userId="86eabdaf-b3d9-410b-94eb-b1f37b7ff2a5" providerId="ADAL" clId="{92FC5611-E4E1-4221-BB17-A383FA27EA2E}" dt="2023-11-26T06:02:53.758" v="1487" actId="14100"/>
          <ac:spMkLst>
            <pc:docMk/>
            <pc:sldMk cId="713721428" sldId="391"/>
            <ac:spMk id="5" creationId="{066DE545-E42E-52FE-A4A1-B9D6EEAEC5C6}"/>
          </ac:spMkLst>
        </pc:spChg>
        <pc:spChg chg="add mod">
          <ac:chgData name="강명묵" userId="86eabdaf-b3d9-410b-94eb-b1f37b7ff2a5" providerId="ADAL" clId="{92FC5611-E4E1-4221-BB17-A383FA27EA2E}" dt="2023-11-26T06:03:01.878" v="1490" actId="20577"/>
          <ac:spMkLst>
            <pc:docMk/>
            <pc:sldMk cId="713721428" sldId="391"/>
            <ac:spMk id="6" creationId="{DB096062-8D96-9539-48BF-9B2C595121C4}"/>
          </ac:spMkLst>
        </pc:spChg>
        <pc:spChg chg="add mod">
          <ac:chgData name="강명묵" userId="86eabdaf-b3d9-410b-94eb-b1f37b7ff2a5" providerId="ADAL" clId="{92FC5611-E4E1-4221-BB17-A383FA27EA2E}" dt="2023-11-26T06:03:13.803" v="1496" actId="1076"/>
          <ac:spMkLst>
            <pc:docMk/>
            <pc:sldMk cId="713721428" sldId="391"/>
            <ac:spMk id="7" creationId="{DE9AF2F7-78E4-E438-EEDC-4C04EDEAC3BD}"/>
          </ac:spMkLst>
        </pc:spChg>
        <pc:spChg chg="mod">
          <ac:chgData name="강명묵" userId="86eabdaf-b3d9-410b-94eb-b1f37b7ff2a5" providerId="ADAL" clId="{92FC5611-E4E1-4221-BB17-A383FA27EA2E}" dt="2023-11-26T06:08:38.132" v="1513" actId="20577"/>
          <ac:spMkLst>
            <pc:docMk/>
            <pc:sldMk cId="713721428" sldId="391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8:32.364" v="1509" actId="20577"/>
        <pc:sldMkLst>
          <pc:docMk/>
          <pc:sldMk cId="4048912477" sldId="392"/>
        </pc:sldMkLst>
        <pc:spChg chg="mod">
          <ac:chgData name="강명묵" userId="86eabdaf-b3d9-410b-94eb-b1f37b7ff2a5" providerId="ADAL" clId="{92FC5611-E4E1-4221-BB17-A383FA27EA2E}" dt="2023-11-26T06:08:32.364" v="1509" actId="20577"/>
          <ac:spMkLst>
            <pc:docMk/>
            <pc:sldMk cId="4048912477" sldId="392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8:42.511" v="1519" actId="20577"/>
        <pc:sldMkLst>
          <pc:docMk/>
          <pc:sldMk cId="183167601" sldId="393"/>
        </pc:sldMkLst>
        <pc:spChg chg="mod">
          <ac:chgData name="강명묵" userId="86eabdaf-b3d9-410b-94eb-b1f37b7ff2a5" providerId="ADAL" clId="{92FC5611-E4E1-4221-BB17-A383FA27EA2E}" dt="2023-11-26T06:08:42.511" v="1519" actId="20577"/>
          <ac:spMkLst>
            <pc:docMk/>
            <pc:sldMk cId="183167601" sldId="393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8:44.848" v="1523" actId="20577"/>
        <pc:sldMkLst>
          <pc:docMk/>
          <pc:sldMk cId="11253641" sldId="394"/>
        </pc:sldMkLst>
        <pc:spChg chg="mod">
          <ac:chgData name="강명묵" userId="86eabdaf-b3d9-410b-94eb-b1f37b7ff2a5" providerId="ADAL" clId="{92FC5611-E4E1-4221-BB17-A383FA27EA2E}" dt="2023-11-26T05:23:22.281" v="1372" actId="20577"/>
          <ac:spMkLst>
            <pc:docMk/>
            <pc:sldMk cId="11253641" sldId="394"/>
            <ac:spMk id="5" creationId="{3DA1307C-B83D-BDD7-0773-CA53B2B43988}"/>
          </ac:spMkLst>
        </pc:spChg>
        <pc:spChg chg="mod">
          <ac:chgData name="강명묵" userId="86eabdaf-b3d9-410b-94eb-b1f37b7ff2a5" providerId="ADAL" clId="{92FC5611-E4E1-4221-BB17-A383FA27EA2E}" dt="2023-11-26T06:08:44.848" v="1523" actId="20577"/>
          <ac:spMkLst>
            <pc:docMk/>
            <pc:sldMk cId="11253641" sldId="394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8:53.035" v="1531" actId="20577"/>
        <pc:sldMkLst>
          <pc:docMk/>
          <pc:sldMk cId="2341597419" sldId="395"/>
        </pc:sldMkLst>
        <pc:spChg chg="mod">
          <ac:chgData name="강명묵" userId="86eabdaf-b3d9-410b-94eb-b1f37b7ff2a5" providerId="ADAL" clId="{92FC5611-E4E1-4221-BB17-A383FA27EA2E}" dt="2023-11-26T06:08:53.035" v="1531" actId="20577"/>
          <ac:spMkLst>
            <pc:docMk/>
            <pc:sldMk cId="2341597419" sldId="395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8:57.610" v="1535" actId="20577"/>
        <pc:sldMkLst>
          <pc:docMk/>
          <pc:sldMk cId="3206496788" sldId="396"/>
        </pc:sldMkLst>
        <pc:spChg chg="mod">
          <ac:chgData name="강명묵" userId="86eabdaf-b3d9-410b-94eb-b1f37b7ff2a5" providerId="ADAL" clId="{92FC5611-E4E1-4221-BB17-A383FA27EA2E}" dt="2023-11-26T06:08:57.610" v="1535" actId="20577"/>
          <ac:spMkLst>
            <pc:docMk/>
            <pc:sldMk cId="3206496788" sldId="396"/>
            <ac:spMk id="10" creationId="{270572BD-0D59-0F03-4683-939FDC2C75D8}"/>
          </ac:spMkLst>
        </pc:spChg>
      </pc:sldChg>
      <pc:sldChg chg="modSp mod">
        <pc:chgData name="강명묵" userId="86eabdaf-b3d9-410b-94eb-b1f37b7ff2a5" providerId="ADAL" clId="{92FC5611-E4E1-4221-BB17-A383FA27EA2E}" dt="2023-11-26T06:09:01.011" v="1539" actId="20577"/>
        <pc:sldMkLst>
          <pc:docMk/>
          <pc:sldMk cId="195829049" sldId="397"/>
        </pc:sldMkLst>
        <pc:spChg chg="mod">
          <ac:chgData name="강명묵" userId="86eabdaf-b3d9-410b-94eb-b1f37b7ff2a5" providerId="ADAL" clId="{92FC5611-E4E1-4221-BB17-A383FA27EA2E}" dt="2023-11-26T06:09:01.011" v="1539" actId="20577"/>
          <ac:spMkLst>
            <pc:docMk/>
            <pc:sldMk cId="195829049" sldId="397"/>
            <ac:spMk id="10" creationId="{270572BD-0D59-0F03-4683-939FDC2C75D8}"/>
          </ac:spMkLst>
        </pc:spChg>
      </pc:sldChg>
      <pc:sldChg chg="modSp add mod">
        <pc:chgData name="강명묵" userId="86eabdaf-b3d9-410b-94eb-b1f37b7ff2a5" providerId="ADAL" clId="{92FC5611-E4E1-4221-BB17-A383FA27EA2E}" dt="2023-11-26T06:09:18.168" v="1563" actId="20577"/>
        <pc:sldMkLst>
          <pc:docMk/>
          <pc:sldMk cId="1550829684" sldId="398"/>
        </pc:sldMkLst>
        <pc:spChg chg="mod">
          <ac:chgData name="강명묵" userId="86eabdaf-b3d9-410b-94eb-b1f37b7ff2a5" providerId="ADAL" clId="{92FC5611-E4E1-4221-BB17-A383FA27EA2E}" dt="2023-11-24T15:13:27.288" v="28" actId="20577"/>
          <ac:spMkLst>
            <pc:docMk/>
            <pc:sldMk cId="1550829684" sldId="398"/>
            <ac:spMk id="2" creationId="{7F1DFF7D-34AC-10A6-8EC0-721140C1643E}"/>
          </ac:spMkLst>
        </pc:spChg>
        <pc:spChg chg="mod">
          <ac:chgData name="강명묵" userId="86eabdaf-b3d9-410b-94eb-b1f37b7ff2a5" providerId="ADAL" clId="{92FC5611-E4E1-4221-BB17-A383FA27EA2E}" dt="2023-11-26T06:09:18.168" v="1563" actId="20577"/>
          <ac:spMkLst>
            <pc:docMk/>
            <pc:sldMk cId="1550829684" sldId="398"/>
            <ac:spMk id="10" creationId="{270572BD-0D59-0F03-4683-939FDC2C75D8}"/>
          </ac:spMkLst>
        </pc:spChg>
        <pc:spChg chg="mod">
          <ac:chgData name="강명묵" userId="86eabdaf-b3d9-410b-94eb-b1f37b7ff2a5" providerId="ADAL" clId="{92FC5611-E4E1-4221-BB17-A383FA27EA2E}" dt="2023-11-25T05:03:41.203" v="718" actId="20577"/>
          <ac:spMkLst>
            <pc:docMk/>
            <pc:sldMk cId="1550829684" sldId="398"/>
            <ac:spMk id="17" creationId="{12FCBC3E-DA48-4D41-6DFB-C1255C50A02E}"/>
          </ac:spMkLst>
        </pc:spChg>
      </pc:sldChg>
      <pc:sldChg chg="addSp delSp modSp add mod">
        <pc:chgData name="강명묵" userId="86eabdaf-b3d9-410b-94eb-b1f37b7ff2a5" providerId="ADAL" clId="{92FC5611-E4E1-4221-BB17-A383FA27EA2E}" dt="2023-11-26T06:09:14.233" v="1557" actId="20577"/>
        <pc:sldMkLst>
          <pc:docMk/>
          <pc:sldMk cId="1045529218" sldId="399"/>
        </pc:sldMkLst>
        <pc:spChg chg="mod">
          <ac:chgData name="강명묵" userId="86eabdaf-b3d9-410b-94eb-b1f37b7ff2a5" providerId="ADAL" clId="{92FC5611-E4E1-4221-BB17-A383FA27EA2E}" dt="2023-11-24T15:14:57.177" v="134" actId="20577"/>
          <ac:spMkLst>
            <pc:docMk/>
            <pc:sldMk cId="1045529218" sldId="399"/>
            <ac:spMk id="2" creationId="{7F1DFF7D-34AC-10A6-8EC0-721140C1643E}"/>
          </ac:spMkLst>
        </pc:spChg>
        <pc:spChg chg="add mod">
          <ac:chgData name="강명묵" userId="86eabdaf-b3d9-410b-94eb-b1f37b7ff2a5" providerId="ADAL" clId="{92FC5611-E4E1-4221-BB17-A383FA27EA2E}" dt="2023-11-25T08:42:57.705" v="1114" actId="1036"/>
          <ac:spMkLst>
            <pc:docMk/>
            <pc:sldMk cId="1045529218" sldId="399"/>
            <ac:spMk id="3" creationId="{1664AEA4-89F6-0E04-BC62-3C4F8982380B}"/>
          </ac:spMkLst>
        </pc:spChg>
        <pc:spChg chg="del">
          <ac:chgData name="강명묵" userId="86eabdaf-b3d9-410b-94eb-b1f37b7ff2a5" providerId="ADAL" clId="{92FC5611-E4E1-4221-BB17-A383FA27EA2E}" dt="2023-11-24T15:16:06.637" v="314" actId="478"/>
          <ac:spMkLst>
            <pc:docMk/>
            <pc:sldMk cId="1045529218" sldId="399"/>
            <ac:spMk id="3" creationId="{6442B91F-5AD6-DE6A-4176-5020D6D8EEE1}"/>
          </ac:spMkLst>
        </pc:spChg>
        <pc:spChg chg="add mod">
          <ac:chgData name="강명묵" userId="86eabdaf-b3d9-410b-94eb-b1f37b7ff2a5" providerId="ADAL" clId="{92FC5611-E4E1-4221-BB17-A383FA27EA2E}" dt="2023-11-25T09:11:58.363" v="1167" actId="1076"/>
          <ac:spMkLst>
            <pc:docMk/>
            <pc:sldMk cId="1045529218" sldId="399"/>
            <ac:spMk id="5" creationId="{5EFDB79C-B996-25D2-AFCC-2DF3FE8A1595}"/>
          </ac:spMkLst>
        </pc:spChg>
        <pc:spChg chg="add mod">
          <ac:chgData name="강명묵" userId="86eabdaf-b3d9-410b-94eb-b1f37b7ff2a5" providerId="ADAL" clId="{92FC5611-E4E1-4221-BB17-A383FA27EA2E}" dt="2023-11-25T09:11:55.246" v="1158" actId="1076"/>
          <ac:spMkLst>
            <pc:docMk/>
            <pc:sldMk cId="1045529218" sldId="399"/>
            <ac:spMk id="6" creationId="{D4356DF3-CF86-32C2-0D92-E67C282DF8C2}"/>
          </ac:spMkLst>
        </pc:spChg>
        <pc:spChg chg="add del">
          <ac:chgData name="강명묵" userId="86eabdaf-b3d9-410b-94eb-b1f37b7ff2a5" providerId="ADAL" clId="{92FC5611-E4E1-4221-BB17-A383FA27EA2E}" dt="2023-11-25T08:46:01.880" v="1121" actId="22"/>
          <ac:spMkLst>
            <pc:docMk/>
            <pc:sldMk cId="1045529218" sldId="399"/>
            <ac:spMk id="8" creationId="{63E39ED1-F77C-CB6B-AFFF-5C43CDF12AE8}"/>
          </ac:spMkLst>
        </pc:spChg>
        <pc:spChg chg="del">
          <ac:chgData name="강명묵" userId="86eabdaf-b3d9-410b-94eb-b1f37b7ff2a5" providerId="ADAL" clId="{92FC5611-E4E1-4221-BB17-A383FA27EA2E}" dt="2023-11-24T15:16:06.009" v="313" actId="478"/>
          <ac:spMkLst>
            <pc:docMk/>
            <pc:sldMk cId="1045529218" sldId="399"/>
            <ac:spMk id="9" creationId="{0B57C069-7885-7108-5F36-ED64E5133F39}"/>
          </ac:spMkLst>
        </pc:spChg>
        <pc:spChg chg="mod">
          <ac:chgData name="강명묵" userId="86eabdaf-b3d9-410b-94eb-b1f37b7ff2a5" providerId="ADAL" clId="{92FC5611-E4E1-4221-BB17-A383FA27EA2E}" dt="2023-11-26T06:09:14.233" v="1557" actId="20577"/>
          <ac:spMkLst>
            <pc:docMk/>
            <pc:sldMk cId="1045529218" sldId="399"/>
            <ac:spMk id="10" creationId="{270572BD-0D59-0F03-4683-939FDC2C75D8}"/>
          </ac:spMkLst>
        </pc:spChg>
        <pc:spChg chg="add del mod">
          <ac:chgData name="강명묵" userId="86eabdaf-b3d9-410b-94eb-b1f37b7ff2a5" providerId="ADAL" clId="{92FC5611-E4E1-4221-BB17-A383FA27EA2E}" dt="2023-11-25T09:12:01.414" v="1171"/>
          <ac:spMkLst>
            <pc:docMk/>
            <pc:sldMk cId="1045529218" sldId="399"/>
            <ac:spMk id="12" creationId="{CFEFF966-256E-AE73-56C5-0BB14D116C4C}"/>
          </ac:spMkLst>
        </pc:spChg>
        <pc:spChg chg="del">
          <ac:chgData name="강명묵" userId="86eabdaf-b3d9-410b-94eb-b1f37b7ff2a5" providerId="ADAL" clId="{92FC5611-E4E1-4221-BB17-A383FA27EA2E}" dt="2023-11-24T15:16:14.201" v="318" actId="478"/>
          <ac:spMkLst>
            <pc:docMk/>
            <pc:sldMk cId="1045529218" sldId="399"/>
            <ac:spMk id="16" creationId="{894D15F6-6D46-F749-3881-0F5BBEBC533C}"/>
          </ac:spMkLst>
        </pc:spChg>
        <pc:spChg chg="mod">
          <ac:chgData name="강명묵" userId="86eabdaf-b3d9-410b-94eb-b1f37b7ff2a5" providerId="ADAL" clId="{92FC5611-E4E1-4221-BB17-A383FA27EA2E}" dt="2023-11-25T08:43:07.619" v="1119" actId="20577"/>
          <ac:spMkLst>
            <pc:docMk/>
            <pc:sldMk cId="1045529218" sldId="399"/>
            <ac:spMk id="17" creationId="{12FCBC3E-DA48-4D41-6DFB-C1255C50A02E}"/>
          </ac:spMkLst>
        </pc:spChg>
        <pc:spChg chg="del">
          <ac:chgData name="강명묵" userId="86eabdaf-b3d9-410b-94eb-b1f37b7ff2a5" providerId="ADAL" clId="{92FC5611-E4E1-4221-BB17-A383FA27EA2E}" dt="2023-11-24T15:16:13.719" v="317" actId="478"/>
          <ac:spMkLst>
            <pc:docMk/>
            <pc:sldMk cId="1045529218" sldId="399"/>
            <ac:spMk id="18" creationId="{F25DE06E-93FD-FE7F-4222-9FA405DBB701}"/>
          </ac:spMkLst>
        </pc:spChg>
        <pc:picChg chg="add del mod">
          <ac:chgData name="강명묵" userId="86eabdaf-b3d9-410b-94eb-b1f37b7ff2a5" providerId="ADAL" clId="{92FC5611-E4E1-4221-BB17-A383FA27EA2E}" dt="2023-11-25T09:12:04.062" v="1172" actId="478"/>
          <ac:picMkLst>
            <pc:docMk/>
            <pc:sldMk cId="1045529218" sldId="399"/>
            <ac:picMk id="11" creationId="{F2FE1851-4A1C-1B98-804C-D3537C3385F7}"/>
          </ac:picMkLst>
        </pc:picChg>
      </pc:sldChg>
      <pc:sldChg chg="addSp modSp add mod">
        <pc:chgData name="강명묵" userId="86eabdaf-b3d9-410b-94eb-b1f37b7ff2a5" providerId="ADAL" clId="{92FC5611-E4E1-4221-BB17-A383FA27EA2E}" dt="2023-11-26T06:09:15.675" v="1559" actId="20577"/>
        <pc:sldMkLst>
          <pc:docMk/>
          <pc:sldMk cId="1310442132" sldId="400"/>
        </pc:sldMkLst>
        <pc:spChg chg="add mod">
          <ac:chgData name="강명묵" userId="86eabdaf-b3d9-410b-94eb-b1f37b7ff2a5" providerId="ADAL" clId="{92FC5611-E4E1-4221-BB17-A383FA27EA2E}" dt="2023-11-26T05:06:55.674" v="1182" actId="1076"/>
          <ac:spMkLst>
            <pc:docMk/>
            <pc:sldMk cId="1310442132" sldId="400"/>
            <ac:spMk id="2" creationId="{2AD6B3B6-19BB-E18F-9DC1-4F230F3C6C34}"/>
          </ac:spMkLst>
        </pc:spChg>
        <pc:spChg chg="mod">
          <ac:chgData name="강명묵" userId="86eabdaf-b3d9-410b-94eb-b1f37b7ff2a5" providerId="ADAL" clId="{92FC5611-E4E1-4221-BB17-A383FA27EA2E}" dt="2023-11-25T08:47:25.753" v="1137" actId="14100"/>
          <ac:spMkLst>
            <pc:docMk/>
            <pc:sldMk cId="1310442132" sldId="400"/>
            <ac:spMk id="3" creationId="{5B6BBDFC-DFEB-165E-4ED6-71B78AF599DE}"/>
          </ac:spMkLst>
        </pc:spChg>
        <pc:spChg chg="mod">
          <ac:chgData name="강명묵" userId="86eabdaf-b3d9-410b-94eb-b1f37b7ff2a5" providerId="ADAL" clId="{92FC5611-E4E1-4221-BB17-A383FA27EA2E}" dt="2023-11-25T08:46:14.741" v="1135" actId="20577"/>
          <ac:spMkLst>
            <pc:docMk/>
            <pc:sldMk cId="1310442132" sldId="400"/>
            <ac:spMk id="4" creationId="{262F4859-65CE-9987-65E3-4B8C072BC73E}"/>
          </ac:spMkLst>
        </pc:spChg>
        <pc:spChg chg="add mod">
          <ac:chgData name="강명묵" userId="86eabdaf-b3d9-410b-94eb-b1f37b7ff2a5" providerId="ADAL" clId="{92FC5611-E4E1-4221-BB17-A383FA27EA2E}" dt="2023-11-26T05:08:49.701" v="1191" actId="207"/>
          <ac:spMkLst>
            <pc:docMk/>
            <pc:sldMk cId="1310442132" sldId="400"/>
            <ac:spMk id="5" creationId="{A25C5C37-063E-B93C-F97B-BA7803D07F75}"/>
          </ac:spMkLst>
        </pc:spChg>
        <pc:spChg chg="add mod">
          <ac:chgData name="강명묵" userId="86eabdaf-b3d9-410b-94eb-b1f37b7ff2a5" providerId="ADAL" clId="{92FC5611-E4E1-4221-BB17-A383FA27EA2E}" dt="2023-11-26T05:07:47.596" v="1187" actId="571"/>
          <ac:spMkLst>
            <pc:docMk/>
            <pc:sldMk cId="1310442132" sldId="400"/>
            <ac:spMk id="6" creationId="{9D803ACE-78D5-F631-57B5-C1D8D528DC9B}"/>
          </ac:spMkLst>
        </pc:spChg>
        <pc:spChg chg="mod">
          <ac:chgData name="강명묵" userId="86eabdaf-b3d9-410b-94eb-b1f37b7ff2a5" providerId="ADAL" clId="{92FC5611-E4E1-4221-BB17-A383FA27EA2E}" dt="2023-11-26T06:09:15.675" v="1559" actId="20577"/>
          <ac:spMkLst>
            <pc:docMk/>
            <pc:sldMk cId="1310442132" sldId="400"/>
            <ac:spMk id="10" creationId="{270572BD-0D59-0F03-4683-939FDC2C75D8}"/>
          </ac:spMkLst>
        </pc:spChg>
        <pc:spChg chg="mod">
          <ac:chgData name="강명묵" userId="86eabdaf-b3d9-410b-94eb-b1f37b7ff2a5" providerId="ADAL" clId="{92FC5611-E4E1-4221-BB17-A383FA27EA2E}" dt="2023-11-26T05:05:55.584" v="1174" actId="14100"/>
          <ac:spMkLst>
            <pc:docMk/>
            <pc:sldMk cId="1310442132" sldId="400"/>
            <ac:spMk id="11" creationId="{D7D32D91-1BA3-F99F-3685-F911D9EC8401}"/>
          </ac:spMkLst>
        </pc:spChg>
        <pc:spChg chg="mod">
          <ac:chgData name="강명묵" userId="86eabdaf-b3d9-410b-94eb-b1f37b7ff2a5" providerId="ADAL" clId="{92FC5611-E4E1-4221-BB17-A383FA27EA2E}" dt="2023-11-26T05:06:35.806" v="1179" actId="207"/>
          <ac:spMkLst>
            <pc:docMk/>
            <pc:sldMk cId="1310442132" sldId="400"/>
            <ac:spMk id="18" creationId="{BD207460-7F83-9995-4439-FDECFB80661A}"/>
          </ac:spMkLst>
        </pc:spChg>
        <pc:spChg chg="mod">
          <ac:chgData name="강명묵" userId="86eabdaf-b3d9-410b-94eb-b1f37b7ff2a5" providerId="ADAL" clId="{92FC5611-E4E1-4221-BB17-A383FA27EA2E}" dt="2023-11-26T05:07:54.073" v="1190" actId="1076"/>
          <ac:spMkLst>
            <pc:docMk/>
            <pc:sldMk cId="1310442132" sldId="400"/>
            <ac:spMk id="19" creationId="{B76AE1B5-0979-31C1-156B-C030E57A02C1}"/>
          </ac:spMkLst>
        </pc:spChg>
      </pc:sldChg>
      <pc:sldChg chg="modSp add mod">
        <pc:chgData name="강명묵" userId="86eabdaf-b3d9-410b-94eb-b1f37b7ff2a5" providerId="ADAL" clId="{92FC5611-E4E1-4221-BB17-A383FA27EA2E}" dt="2023-11-26T06:08:50.379" v="1529" actId="20577"/>
        <pc:sldMkLst>
          <pc:docMk/>
          <pc:sldMk cId="534737208" sldId="401"/>
        </pc:sldMkLst>
        <pc:spChg chg="mod">
          <ac:chgData name="강명묵" userId="86eabdaf-b3d9-410b-94eb-b1f37b7ff2a5" providerId="ADAL" clId="{92FC5611-E4E1-4221-BB17-A383FA27EA2E}" dt="2023-11-26T05:15:16.978" v="1350" actId="20577"/>
          <ac:spMkLst>
            <pc:docMk/>
            <pc:sldMk cId="534737208" sldId="401"/>
            <ac:spMk id="5" creationId="{556A5E15-321F-B24D-E39A-56CC0FEAFEA2}"/>
          </ac:spMkLst>
        </pc:spChg>
        <pc:spChg chg="mod">
          <ac:chgData name="강명묵" userId="86eabdaf-b3d9-410b-94eb-b1f37b7ff2a5" providerId="ADAL" clId="{92FC5611-E4E1-4221-BB17-A383FA27EA2E}" dt="2023-11-26T06:08:50.379" v="1529" actId="20577"/>
          <ac:spMkLst>
            <pc:docMk/>
            <pc:sldMk cId="534737208" sldId="401"/>
            <ac:spMk id="10" creationId="{270572BD-0D59-0F03-4683-939FDC2C75D8}"/>
          </ac:spMkLst>
        </pc:spChg>
      </pc:sldChg>
    </pc:docChg>
  </pc:docChgLst>
  <pc:docChgLst>
    <pc:chgData name="강명묵" userId="86eabdaf-b3d9-410b-94eb-b1f37b7ff2a5" providerId="ADAL" clId="{210F8EF2-4B43-4D8E-B2F1-058314926D10}"/>
    <pc:docChg chg="undo custSel addSld delSld modSld">
      <pc:chgData name="강명묵" userId="86eabdaf-b3d9-410b-94eb-b1f37b7ff2a5" providerId="ADAL" clId="{210F8EF2-4B43-4D8E-B2F1-058314926D10}" dt="2023-11-26T09:26:13.951" v="821"/>
      <pc:docMkLst>
        <pc:docMk/>
      </pc:docMkLst>
      <pc:sldChg chg="addSp modSp">
        <pc:chgData name="강명묵" userId="86eabdaf-b3d9-410b-94eb-b1f37b7ff2a5" providerId="ADAL" clId="{210F8EF2-4B43-4D8E-B2F1-058314926D10}" dt="2023-11-26T06:33:19.173" v="0"/>
        <pc:sldMkLst>
          <pc:docMk/>
          <pc:sldMk cId="3684034336" sldId="261"/>
        </pc:sldMkLst>
        <pc:picChg chg="add mod">
          <ac:chgData name="강명묵" userId="86eabdaf-b3d9-410b-94eb-b1f37b7ff2a5" providerId="ADAL" clId="{210F8EF2-4B43-4D8E-B2F1-058314926D10}" dt="2023-11-26T06:33:19.173" v="0"/>
          <ac:picMkLst>
            <pc:docMk/>
            <pc:sldMk cId="3684034336" sldId="261"/>
            <ac:picMk id="9" creationId="{792393E1-9CE6-608E-E1CA-7C285765EDEC}"/>
          </ac:picMkLst>
        </pc:picChg>
      </pc:sldChg>
      <pc:sldChg chg="addSp modSp">
        <pc:chgData name="강명묵" userId="86eabdaf-b3d9-410b-94eb-b1f37b7ff2a5" providerId="ADAL" clId="{210F8EF2-4B43-4D8E-B2F1-058314926D10}" dt="2023-11-26T06:33:19.173" v="0"/>
        <pc:sldMkLst>
          <pc:docMk/>
          <pc:sldMk cId="1040738400" sldId="288"/>
        </pc:sldMkLst>
        <pc:picChg chg="add mod">
          <ac:chgData name="강명묵" userId="86eabdaf-b3d9-410b-94eb-b1f37b7ff2a5" providerId="ADAL" clId="{210F8EF2-4B43-4D8E-B2F1-058314926D10}" dt="2023-11-26T06:33:19.173" v="0"/>
          <ac:picMkLst>
            <pc:docMk/>
            <pc:sldMk cId="1040738400" sldId="288"/>
            <ac:picMk id="10" creationId="{EB9A105B-A8CF-1CFE-5483-41E58B22125D}"/>
          </ac:picMkLst>
        </pc:picChg>
      </pc:sldChg>
      <pc:sldChg chg="addSp delSp modSp mod modTransition delAnim modAnim">
        <pc:chgData name="강명묵" userId="86eabdaf-b3d9-410b-94eb-b1f37b7ff2a5" providerId="ADAL" clId="{210F8EF2-4B43-4D8E-B2F1-058314926D10}" dt="2023-11-26T06:36:44.838" v="12"/>
        <pc:sldMkLst>
          <pc:docMk/>
          <pc:sldMk cId="3330949887" sldId="362"/>
        </pc:sldMkLst>
        <pc:picChg chg="add del mod">
          <ac:chgData name="강명묵" userId="86eabdaf-b3d9-410b-94eb-b1f37b7ff2a5" providerId="ADAL" clId="{210F8EF2-4B43-4D8E-B2F1-058314926D10}" dt="2023-11-26T06:33:56.716" v="1" actId="21"/>
          <ac:picMkLst>
            <pc:docMk/>
            <pc:sldMk cId="3330949887" sldId="362"/>
            <ac:picMk id="5" creationId="{40A1F25E-AF9F-34B3-03F7-79EE5DF9B011}"/>
          </ac:picMkLst>
        </pc:picChg>
        <pc:picChg chg="add del mod">
          <ac:chgData name="강명묵" userId="86eabdaf-b3d9-410b-94eb-b1f37b7ff2a5" providerId="ADAL" clId="{210F8EF2-4B43-4D8E-B2F1-058314926D10}" dt="2023-11-26T06:34:38.674" v="6"/>
          <ac:picMkLst>
            <pc:docMk/>
            <pc:sldMk cId="3330949887" sldId="362"/>
            <ac:picMk id="14" creationId="{A1EBF287-F393-18B1-30AD-28FA03F3CAB8}"/>
          </ac:picMkLst>
        </pc:picChg>
        <pc:picChg chg="add del mod">
          <ac:chgData name="강명묵" userId="86eabdaf-b3d9-410b-94eb-b1f37b7ff2a5" providerId="ADAL" clId="{210F8EF2-4B43-4D8E-B2F1-058314926D10}" dt="2023-11-26T06:34:41.574" v="8"/>
          <ac:picMkLst>
            <pc:docMk/>
            <pc:sldMk cId="3330949887" sldId="362"/>
            <ac:picMk id="15" creationId="{35A679A4-6155-33AC-6FCC-6DFB8F6CE1B6}"/>
          </ac:picMkLst>
        </pc:picChg>
        <pc:picChg chg="add del mod ord">
          <ac:chgData name="강명묵" userId="86eabdaf-b3d9-410b-94eb-b1f37b7ff2a5" providerId="ADAL" clId="{210F8EF2-4B43-4D8E-B2F1-058314926D10}" dt="2023-11-26T06:35:21.297" v="9"/>
          <ac:picMkLst>
            <pc:docMk/>
            <pc:sldMk cId="3330949887" sldId="362"/>
            <ac:picMk id="31" creationId="{C12CEE14-236A-2CD1-433D-67C4C308A3C5}"/>
          </ac:picMkLst>
        </pc:picChg>
        <pc:picChg chg="add del mod">
          <ac:chgData name="강명묵" userId="86eabdaf-b3d9-410b-94eb-b1f37b7ff2a5" providerId="ADAL" clId="{210F8EF2-4B43-4D8E-B2F1-058314926D10}" dt="2023-11-26T06:35:37.263" v="11"/>
          <ac:picMkLst>
            <pc:docMk/>
            <pc:sldMk cId="3330949887" sldId="362"/>
            <ac:picMk id="32" creationId="{1AF33134-1903-6D82-CE91-1A10FAC82DD8}"/>
          </ac:picMkLst>
        </pc:picChg>
        <pc:picChg chg="add del mod ord">
          <ac:chgData name="강명묵" userId="86eabdaf-b3d9-410b-94eb-b1f37b7ff2a5" providerId="ADAL" clId="{210F8EF2-4B43-4D8E-B2F1-058314926D10}" dt="2023-11-26T06:36:44.838" v="12"/>
          <ac:picMkLst>
            <pc:docMk/>
            <pc:sldMk cId="3330949887" sldId="362"/>
            <ac:picMk id="35" creationId="{01D2C380-8FD0-9C07-0F44-04E833F88305}"/>
          </ac:picMkLst>
        </pc:picChg>
        <pc:picChg chg="add mod">
          <ac:chgData name="강명묵" userId="86eabdaf-b3d9-410b-94eb-b1f37b7ff2a5" providerId="ADAL" clId="{210F8EF2-4B43-4D8E-B2F1-058314926D10}" dt="2023-11-26T06:36:44.838" v="12"/>
          <ac:picMkLst>
            <pc:docMk/>
            <pc:sldMk cId="3330949887" sldId="362"/>
            <ac:picMk id="36" creationId="{BC53C4FC-75A2-F53F-8F43-3B43D8EBE44E}"/>
          </ac:picMkLst>
        </pc:picChg>
      </pc:sldChg>
      <pc:sldChg chg="addSp delSp modSp mod modTransition delAnim">
        <pc:chgData name="강명묵" userId="86eabdaf-b3d9-410b-94eb-b1f37b7ff2a5" providerId="ADAL" clId="{210F8EF2-4B43-4D8E-B2F1-058314926D10}" dt="2023-11-26T06:39:12.853" v="15"/>
        <pc:sldMkLst>
          <pc:docMk/>
          <pc:sldMk cId="673185022" sldId="364"/>
        </pc:sldMkLst>
        <pc:picChg chg="add del mod">
          <ac:chgData name="강명묵" userId="86eabdaf-b3d9-410b-94eb-b1f37b7ff2a5" providerId="ADAL" clId="{210F8EF2-4B43-4D8E-B2F1-058314926D10}" dt="2023-11-26T06:34:22.355" v="3" actId="478"/>
          <ac:picMkLst>
            <pc:docMk/>
            <pc:sldMk cId="673185022" sldId="364"/>
            <ac:picMk id="17" creationId="{B3111985-CFFE-1136-6453-323774D3A2E7}"/>
          </ac:picMkLst>
        </pc:picChg>
        <pc:picChg chg="add del mod">
          <ac:chgData name="강명묵" userId="86eabdaf-b3d9-410b-94eb-b1f37b7ff2a5" providerId="ADAL" clId="{210F8EF2-4B43-4D8E-B2F1-058314926D10}" dt="2023-11-26T06:39:12.853" v="15"/>
          <ac:picMkLst>
            <pc:docMk/>
            <pc:sldMk cId="673185022" sldId="364"/>
            <ac:picMk id="25" creationId="{DA2A4BF4-87FB-F097-E408-047E1F23BD8E}"/>
          </ac:picMkLst>
        </pc:picChg>
        <pc:picChg chg="add mod">
          <ac:chgData name="강명묵" userId="86eabdaf-b3d9-410b-94eb-b1f37b7ff2a5" providerId="ADAL" clId="{210F8EF2-4B43-4D8E-B2F1-058314926D10}" dt="2023-11-26T06:39:12.853" v="15"/>
          <ac:picMkLst>
            <pc:docMk/>
            <pc:sldMk cId="673185022" sldId="364"/>
            <ac:picMk id="26" creationId="{8859234D-9DE7-5D58-F9E9-29345BF200BC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6:42:32.996" v="34"/>
        <pc:sldMkLst>
          <pc:docMk/>
          <pc:sldMk cId="3270791542" sldId="372"/>
        </pc:sldMkLst>
        <pc:picChg chg="add del mod">
          <ac:chgData name="강명묵" userId="86eabdaf-b3d9-410b-94eb-b1f37b7ff2a5" providerId="ADAL" clId="{210F8EF2-4B43-4D8E-B2F1-058314926D10}" dt="2023-11-26T06:40:27.270" v="18"/>
          <ac:picMkLst>
            <pc:docMk/>
            <pc:sldMk cId="3270791542" sldId="372"/>
            <ac:picMk id="18" creationId="{4E62BB66-C289-8D64-04E3-CB4BA0827DCC}"/>
          </ac:picMkLst>
        </pc:picChg>
        <pc:picChg chg="add del mod ord">
          <ac:chgData name="강명묵" userId="86eabdaf-b3d9-410b-94eb-b1f37b7ff2a5" providerId="ADAL" clId="{210F8EF2-4B43-4D8E-B2F1-058314926D10}" dt="2023-11-26T06:40:49.732" v="19"/>
          <ac:picMkLst>
            <pc:docMk/>
            <pc:sldMk cId="3270791542" sldId="372"/>
            <ac:picMk id="21" creationId="{2EC8BF1F-AD46-A3EE-3AF7-BD930569607E}"/>
          </ac:picMkLst>
        </pc:picChg>
        <pc:picChg chg="add del mod">
          <ac:chgData name="강명묵" userId="86eabdaf-b3d9-410b-94eb-b1f37b7ff2a5" providerId="ADAL" clId="{210F8EF2-4B43-4D8E-B2F1-058314926D10}" dt="2023-11-26T06:40:52.535" v="21"/>
          <ac:picMkLst>
            <pc:docMk/>
            <pc:sldMk cId="3270791542" sldId="372"/>
            <ac:picMk id="22" creationId="{760EA777-7558-D353-B367-E6C514812C3B}"/>
          </ac:picMkLst>
        </pc:picChg>
        <pc:picChg chg="add del mod ord">
          <ac:chgData name="강명묵" userId="86eabdaf-b3d9-410b-94eb-b1f37b7ff2a5" providerId="ADAL" clId="{210F8EF2-4B43-4D8E-B2F1-058314926D10}" dt="2023-11-26T06:41:16.693" v="22"/>
          <ac:picMkLst>
            <pc:docMk/>
            <pc:sldMk cId="3270791542" sldId="372"/>
            <ac:picMk id="26" creationId="{87436355-C976-0212-7048-0E566703BC8F}"/>
          </ac:picMkLst>
        </pc:picChg>
        <pc:picChg chg="add del mod">
          <ac:chgData name="강명묵" userId="86eabdaf-b3d9-410b-94eb-b1f37b7ff2a5" providerId="ADAL" clId="{210F8EF2-4B43-4D8E-B2F1-058314926D10}" dt="2023-11-26T06:41:20.011" v="24"/>
          <ac:picMkLst>
            <pc:docMk/>
            <pc:sldMk cId="3270791542" sldId="372"/>
            <ac:picMk id="27" creationId="{9547810A-3BB4-5FD3-8109-94F3798CD522}"/>
          </ac:picMkLst>
        </pc:picChg>
        <pc:picChg chg="add del mod ord">
          <ac:chgData name="강명묵" userId="86eabdaf-b3d9-410b-94eb-b1f37b7ff2a5" providerId="ADAL" clId="{210F8EF2-4B43-4D8E-B2F1-058314926D10}" dt="2023-11-26T06:41:26.541" v="25"/>
          <ac:picMkLst>
            <pc:docMk/>
            <pc:sldMk cId="3270791542" sldId="372"/>
            <ac:picMk id="30" creationId="{C091FF41-8CE6-93DB-B401-CA7554F0BA48}"/>
          </ac:picMkLst>
        </pc:picChg>
        <pc:picChg chg="add del mod">
          <ac:chgData name="강명묵" userId="86eabdaf-b3d9-410b-94eb-b1f37b7ff2a5" providerId="ADAL" clId="{210F8EF2-4B43-4D8E-B2F1-058314926D10}" dt="2023-11-26T06:41:28.182" v="27"/>
          <ac:picMkLst>
            <pc:docMk/>
            <pc:sldMk cId="3270791542" sldId="372"/>
            <ac:picMk id="31" creationId="{1C7FDD40-0DCF-15B3-8585-B106CD0AB214}"/>
          </ac:picMkLst>
        </pc:picChg>
        <pc:picChg chg="add del mod ord">
          <ac:chgData name="강명묵" userId="86eabdaf-b3d9-410b-94eb-b1f37b7ff2a5" providerId="ADAL" clId="{210F8EF2-4B43-4D8E-B2F1-058314926D10}" dt="2023-11-26T06:41:46.631" v="28"/>
          <ac:picMkLst>
            <pc:docMk/>
            <pc:sldMk cId="3270791542" sldId="372"/>
            <ac:picMk id="34" creationId="{E33019FA-C094-F16B-8778-A4271A9638B8}"/>
          </ac:picMkLst>
        </pc:picChg>
        <pc:picChg chg="add del mod">
          <ac:chgData name="강명묵" userId="86eabdaf-b3d9-410b-94eb-b1f37b7ff2a5" providerId="ADAL" clId="{210F8EF2-4B43-4D8E-B2F1-058314926D10}" dt="2023-11-26T06:41:48.297" v="30"/>
          <ac:picMkLst>
            <pc:docMk/>
            <pc:sldMk cId="3270791542" sldId="372"/>
            <ac:picMk id="35" creationId="{3A2B11E7-EAE9-A0A9-344B-F2B1CC0EA15C}"/>
          </ac:picMkLst>
        </pc:picChg>
        <pc:picChg chg="add del mod ord">
          <ac:chgData name="강명묵" userId="86eabdaf-b3d9-410b-94eb-b1f37b7ff2a5" providerId="ADAL" clId="{210F8EF2-4B43-4D8E-B2F1-058314926D10}" dt="2023-11-26T06:42:09.546" v="31"/>
          <ac:picMkLst>
            <pc:docMk/>
            <pc:sldMk cId="3270791542" sldId="372"/>
            <ac:picMk id="38" creationId="{2AD79F06-483E-B3E3-6AAD-266470C105E5}"/>
          </ac:picMkLst>
        </pc:picChg>
        <pc:picChg chg="add del mod">
          <ac:chgData name="강명묵" userId="86eabdaf-b3d9-410b-94eb-b1f37b7ff2a5" providerId="ADAL" clId="{210F8EF2-4B43-4D8E-B2F1-058314926D10}" dt="2023-11-26T06:42:11.128" v="33"/>
          <ac:picMkLst>
            <pc:docMk/>
            <pc:sldMk cId="3270791542" sldId="372"/>
            <ac:picMk id="39" creationId="{52B86B22-9628-A352-480E-E05C600AB940}"/>
          </ac:picMkLst>
        </pc:picChg>
        <pc:picChg chg="add del mod ord">
          <ac:chgData name="강명묵" userId="86eabdaf-b3d9-410b-94eb-b1f37b7ff2a5" providerId="ADAL" clId="{210F8EF2-4B43-4D8E-B2F1-058314926D10}" dt="2023-11-26T06:42:32.996" v="34"/>
          <ac:picMkLst>
            <pc:docMk/>
            <pc:sldMk cId="3270791542" sldId="372"/>
            <ac:picMk id="42" creationId="{76A3DFB1-B8C1-1D81-6ADE-4080EEDAEBD5}"/>
          </ac:picMkLst>
        </pc:picChg>
        <pc:picChg chg="add mod">
          <ac:chgData name="강명묵" userId="86eabdaf-b3d9-410b-94eb-b1f37b7ff2a5" providerId="ADAL" clId="{210F8EF2-4B43-4D8E-B2F1-058314926D10}" dt="2023-11-26T06:42:32.996" v="34"/>
          <ac:picMkLst>
            <pc:docMk/>
            <pc:sldMk cId="3270791542" sldId="372"/>
            <ac:picMk id="43" creationId="{EAAA0BAA-61C0-3108-FBF8-4EAB06ABB06E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6:46:33.240" v="45"/>
        <pc:sldMkLst>
          <pc:docMk/>
          <pc:sldMk cId="4068665405" sldId="373"/>
        </pc:sldMkLst>
        <pc:picChg chg="add del mod">
          <ac:chgData name="강명묵" userId="86eabdaf-b3d9-410b-94eb-b1f37b7ff2a5" providerId="ADAL" clId="{210F8EF2-4B43-4D8E-B2F1-058314926D10}" dt="2023-11-26T06:44:31.626" v="41"/>
          <ac:picMkLst>
            <pc:docMk/>
            <pc:sldMk cId="4068665405" sldId="373"/>
            <ac:picMk id="13" creationId="{7C53B609-30EA-41CB-6F9D-1DD751484990}"/>
          </ac:picMkLst>
        </pc:picChg>
        <pc:picChg chg="add del mod ord">
          <ac:chgData name="강명묵" userId="86eabdaf-b3d9-410b-94eb-b1f37b7ff2a5" providerId="ADAL" clId="{210F8EF2-4B43-4D8E-B2F1-058314926D10}" dt="2023-11-26T06:45:09.578" v="42"/>
          <ac:picMkLst>
            <pc:docMk/>
            <pc:sldMk cId="4068665405" sldId="373"/>
            <ac:picMk id="18" creationId="{A350CFA4-A24B-BD37-F2C3-A83C5CCC8A67}"/>
          </ac:picMkLst>
        </pc:picChg>
        <pc:picChg chg="add del mod">
          <ac:chgData name="강명묵" userId="86eabdaf-b3d9-410b-94eb-b1f37b7ff2a5" providerId="ADAL" clId="{210F8EF2-4B43-4D8E-B2F1-058314926D10}" dt="2023-11-26T06:45:15.984" v="44"/>
          <ac:picMkLst>
            <pc:docMk/>
            <pc:sldMk cId="4068665405" sldId="373"/>
            <ac:picMk id="19" creationId="{65D5FF01-1A04-DE23-4EEF-984578AF1199}"/>
          </ac:picMkLst>
        </pc:picChg>
        <pc:picChg chg="add del mod ord">
          <ac:chgData name="강명묵" userId="86eabdaf-b3d9-410b-94eb-b1f37b7ff2a5" providerId="ADAL" clId="{210F8EF2-4B43-4D8E-B2F1-058314926D10}" dt="2023-11-26T06:46:33.240" v="45"/>
          <ac:picMkLst>
            <pc:docMk/>
            <pc:sldMk cId="4068665405" sldId="373"/>
            <ac:picMk id="22" creationId="{C49545C4-A36F-9FB5-62C3-E850020DED9D}"/>
          </ac:picMkLst>
        </pc:picChg>
        <pc:picChg chg="add mod">
          <ac:chgData name="강명묵" userId="86eabdaf-b3d9-410b-94eb-b1f37b7ff2a5" providerId="ADAL" clId="{210F8EF2-4B43-4D8E-B2F1-058314926D10}" dt="2023-11-26T06:46:33.240" v="45"/>
          <ac:picMkLst>
            <pc:docMk/>
            <pc:sldMk cId="4068665405" sldId="373"/>
            <ac:picMk id="23" creationId="{AA6971F2-84FA-90CC-B216-FD968F28B84F}"/>
          </ac:picMkLst>
        </pc:picChg>
      </pc:sldChg>
      <pc:sldChg chg="addSp modSp">
        <pc:chgData name="강명묵" userId="86eabdaf-b3d9-410b-94eb-b1f37b7ff2a5" providerId="ADAL" clId="{210F8EF2-4B43-4D8E-B2F1-058314926D10}" dt="2023-11-26T06:48:54.308" v="46"/>
        <pc:sldMkLst>
          <pc:docMk/>
          <pc:sldMk cId="2045009518" sldId="374"/>
        </pc:sldMkLst>
        <pc:picChg chg="add mod">
          <ac:chgData name="강명묵" userId="86eabdaf-b3d9-410b-94eb-b1f37b7ff2a5" providerId="ADAL" clId="{210F8EF2-4B43-4D8E-B2F1-058314926D10}" dt="2023-11-26T06:48:54.308" v="46"/>
          <ac:picMkLst>
            <pc:docMk/>
            <pc:sldMk cId="2045009518" sldId="374"/>
            <ac:picMk id="18" creationId="{9406B6DF-21CB-AE3C-B791-79FCC1671B88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7:21:59.912" v="111"/>
        <pc:sldMkLst>
          <pc:docMk/>
          <pc:sldMk cId="744194359" sldId="375"/>
        </pc:sldMkLst>
        <pc:spChg chg="mod">
          <ac:chgData name="강명묵" userId="86eabdaf-b3d9-410b-94eb-b1f37b7ff2a5" providerId="ADAL" clId="{210F8EF2-4B43-4D8E-B2F1-058314926D10}" dt="2023-11-26T07:08:47.733" v="58" actId="20577"/>
          <ac:spMkLst>
            <pc:docMk/>
            <pc:sldMk cId="744194359" sldId="375"/>
            <ac:spMk id="11" creationId="{F92D11D4-76B6-8FDD-12B6-CEC5E6AF28DA}"/>
          </ac:spMkLst>
        </pc:spChg>
        <pc:picChg chg="add del mod">
          <ac:chgData name="강명묵" userId="86eabdaf-b3d9-410b-94eb-b1f37b7ff2a5" providerId="ADAL" clId="{210F8EF2-4B43-4D8E-B2F1-058314926D10}" dt="2023-11-26T07:20:41.711" v="104"/>
          <ac:picMkLst>
            <pc:docMk/>
            <pc:sldMk cId="744194359" sldId="375"/>
            <ac:picMk id="18" creationId="{405EC8F3-D75D-5C94-875E-350C2A2C86EF}"/>
          </ac:picMkLst>
        </pc:picChg>
        <pc:picChg chg="add del mod ord">
          <ac:chgData name="강명묵" userId="86eabdaf-b3d9-410b-94eb-b1f37b7ff2a5" providerId="ADAL" clId="{210F8EF2-4B43-4D8E-B2F1-058314926D10}" dt="2023-11-26T07:20:57.127" v="105"/>
          <ac:picMkLst>
            <pc:docMk/>
            <pc:sldMk cId="744194359" sldId="375"/>
            <ac:picMk id="21" creationId="{75EB655F-4BA3-C366-7E82-33A14FD8E5F2}"/>
          </ac:picMkLst>
        </pc:picChg>
        <pc:picChg chg="add del mod">
          <ac:chgData name="강명묵" userId="86eabdaf-b3d9-410b-94eb-b1f37b7ff2a5" providerId="ADAL" clId="{210F8EF2-4B43-4D8E-B2F1-058314926D10}" dt="2023-11-26T07:20:59.947" v="107"/>
          <ac:picMkLst>
            <pc:docMk/>
            <pc:sldMk cId="744194359" sldId="375"/>
            <ac:picMk id="22" creationId="{8A104234-C1D4-3146-FE08-D2E8C30F5FE7}"/>
          </ac:picMkLst>
        </pc:picChg>
        <pc:picChg chg="add del mod ord">
          <ac:chgData name="강명묵" userId="86eabdaf-b3d9-410b-94eb-b1f37b7ff2a5" providerId="ADAL" clId="{210F8EF2-4B43-4D8E-B2F1-058314926D10}" dt="2023-11-26T07:21:11.626" v="108"/>
          <ac:picMkLst>
            <pc:docMk/>
            <pc:sldMk cId="744194359" sldId="375"/>
            <ac:picMk id="26" creationId="{6AB89DAA-6C4F-E4EC-2F73-FB1554022854}"/>
          </ac:picMkLst>
        </pc:picChg>
        <pc:picChg chg="add del mod">
          <ac:chgData name="강명묵" userId="86eabdaf-b3d9-410b-94eb-b1f37b7ff2a5" providerId="ADAL" clId="{210F8EF2-4B43-4D8E-B2F1-058314926D10}" dt="2023-11-26T07:21:13.863" v="110"/>
          <ac:picMkLst>
            <pc:docMk/>
            <pc:sldMk cId="744194359" sldId="375"/>
            <ac:picMk id="27" creationId="{0E86F9B4-2527-715E-8BE2-22EC14F5FF0A}"/>
          </ac:picMkLst>
        </pc:picChg>
        <pc:picChg chg="add del mod ord">
          <ac:chgData name="강명묵" userId="86eabdaf-b3d9-410b-94eb-b1f37b7ff2a5" providerId="ADAL" clId="{210F8EF2-4B43-4D8E-B2F1-058314926D10}" dt="2023-11-26T07:21:59.912" v="111"/>
          <ac:picMkLst>
            <pc:docMk/>
            <pc:sldMk cId="744194359" sldId="375"/>
            <ac:picMk id="30" creationId="{2DC78D18-D159-0502-1EFD-1E6730C0D803}"/>
          </ac:picMkLst>
        </pc:picChg>
        <pc:picChg chg="add mod">
          <ac:chgData name="강명묵" userId="86eabdaf-b3d9-410b-94eb-b1f37b7ff2a5" providerId="ADAL" clId="{210F8EF2-4B43-4D8E-B2F1-058314926D10}" dt="2023-11-26T07:21:59.912" v="111"/>
          <ac:picMkLst>
            <pc:docMk/>
            <pc:sldMk cId="744194359" sldId="375"/>
            <ac:picMk id="31" creationId="{119BCCF5-9D49-4F1A-8C3C-13E16B8E2B5C}"/>
          </ac:picMkLst>
        </pc:picChg>
      </pc:sldChg>
      <pc:sldChg chg="addSp delSp modSp mod modTransition delAnim modAnim">
        <pc:chgData name="강명묵" userId="86eabdaf-b3d9-410b-94eb-b1f37b7ff2a5" providerId="ADAL" clId="{210F8EF2-4B43-4D8E-B2F1-058314926D10}" dt="2023-11-26T07:29:39.572" v="136" actId="1035"/>
        <pc:sldMkLst>
          <pc:docMk/>
          <pc:sldMk cId="1070220900" sldId="376"/>
        </pc:sldMkLst>
        <pc:spChg chg="add mod">
          <ac:chgData name="강명묵" userId="86eabdaf-b3d9-410b-94eb-b1f37b7ff2a5" providerId="ADAL" clId="{210F8EF2-4B43-4D8E-B2F1-058314926D10}" dt="2023-11-26T07:29:39.572" v="136" actId="1035"/>
          <ac:spMkLst>
            <pc:docMk/>
            <pc:sldMk cId="1070220900" sldId="376"/>
            <ac:spMk id="18" creationId="{C2CE5AE7-624B-8B13-1357-055493C683C2}"/>
          </ac:spMkLst>
        </pc:spChg>
        <pc:picChg chg="del">
          <ac:chgData name="강명묵" userId="86eabdaf-b3d9-410b-94eb-b1f37b7ff2a5" providerId="ADAL" clId="{210F8EF2-4B43-4D8E-B2F1-058314926D10}" dt="2023-11-26T07:16:03.803" v="85" actId="478"/>
          <ac:picMkLst>
            <pc:docMk/>
            <pc:sldMk cId="1070220900" sldId="376"/>
            <ac:picMk id="6" creationId="{D98DAE76-DD00-E989-87E7-9C647B398ED1}"/>
          </ac:picMkLst>
        </pc:picChg>
        <pc:picChg chg="del">
          <ac:chgData name="강명묵" userId="86eabdaf-b3d9-410b-94eb-b1f37b7ff2a5" providerId="ADAL" clId="{210F8EF2-4B43-4D8E-B2F1-058314926D10}" dt="2023-11-26T07:16:00.762" v="84" actId="478"/>
          <ac:picMkLst>
            <pc:docMk/>
            <pc:sldMk cId="1070220900" sldId="376"/>
            <ac:picMk id="7" creationId="{C85FA4F5-70A9-103F-2257-DF3130C17044}"/>
          </ac:picMkLst>
        </pc:picChg>
        <pc:picChg chg="add del mod">
          <ac:chgData name="강명묵" userId="86eabdaf-b3d9-410b-94eb-b1f37b7ff2a5" providerId="ADAL" clId="{210F8EF2-4B43-4D8E-B2F1-058314926D10}" dt="2023-11-26T07:14:18.808" v="62" actId="478"/>
          <ac:picMkLst>
            <pc:docMk/>
            <pc:sldMk cId="1070220900" sldId="376"/>
            <ac:picMk id="8" creationId="{08054076-6F3A-A620-FF0D-0150857BA51A}"/>
          </ac:picMkLst>
        </pc:picChg>
        <pc:picChg chg="add mod ord">
          <ac:chgData name="강명묵" userId="86eabdaf-b3d9-410b-94eb-b1f37b7ff2a5" providerId="ADAL" clId="{210F8EF2-4B43-4D8E-B2F1-058314926D10}" dt="2023-11-26T07:15:57.734" v="83" actId="167"/>
          <ac:picMkLst>
            <pc:docMk/>
            <pc:sldMk cId="1070220900" sldId="376"/>
            <ac:picMk id="14" creationId="{B640D689-D573-D84E-04D8-5946B3FD4A52}"/>
          </ac:picMkLst>
        </pc:picChg>
        <pc:picChg chg="add del mod">
          <ac:chgData name="강명묵" userId="86eabdaf-b3d9-410b-94eb-b1f37b7ff2a5" providerId="ADAL" clId="{210F8EF2-4B43-4D8E-B2F1-058314926D10}" dt="2023-11-26T07:22:55.299" v="114"/>
          <ac:picMkLst>
            <pc:docMk/>
            <pc:sldMk cId="1070220900" sldId="376"/>
            <ac:picMk id="31" creationId="{4F7D8531-1C1A-7081-3D68-53C5754403E0}"/>
          </ac:picMkLst>
        </pc:picChg>
        <pc:picChg chg="add del mod ord">
          <ac:chgData name="강명묵" userId="86eabdaf-b3d9-410b-94eb-b1f37b7ff2a5" providerId="ADAL" clId="{210F8EF2-4B43-4D8E-B2F1-058314926D10}" dt="2023-11-26T07:23:02.883" v="115"/>
          <ac:picMkLst>
            <pc:docMk/>
            <pc:sldMk cId="1070220900" sldId="376"/>
            <ac:picMk id="34" creationId="{ABD30CB6-BF48-4A2F-DA8F-021004D459CA}"/>
          </ac:picMkLst>
        </pc:picChg>
        <pc:picChg chg="add del mod">
          <ac:chgData name="강명묵" userId="86eabdaf-b3d9-410b-94eb-b1f37b7ff2a5" providerId="ADAL" clId="{210F8EF2-4B43-4D8E-B2F1-058314926D10}" dt="2023-11-26T07:23:05.753" v="117"/>
          <ac:picMkLst>
            <pc:docMk/>
            <pc:sldMk cId="1070220900" sldId="376"/>
            <ac:picMk id="35" creationId="{D179F770-B855-A639-8DE4-F86CDED2FE7D}"/>
          </ac:picMkLst>
        </pc:picChg>
        <pc:picChg chg="add del mod ord">
          <ac:chgData name="강명묵" userId="86eabdaf-b3d9-410b-94eb-b1f37b7ff2a5" providerId="ADAL" clId="{210F8EF2-4B43-4D8E-B2F1-058314926D10}" dt="2023-11-26T07:23:15.043" v="118"/>
          <ac:picMkLst>
            <pc:docMk/>
            <pc:sldMk cId="1070220900" sldId="376"/>
            <ac:picMk id="38" creationId="{EA92B04E-C5C1-0811-9674-2EC97BEA366B}"/>
          </ac:picMkLst>
        </pc:picChg>
        <pc:picChg chg="add del mod">
          <ac:chgData name="강명묵" userId="86eabdaf-b3d9-410b-94eb-b1f37b7ff2a5" providerId="ADAL" clId="{210F8EF2-4B43-4D8E-B2F1-058314926D10}" dt="2023-11-26T07:23:17.362" v="120"/>
          <ac:picMkLst>
            <pc:docMk/>
            <pc:sldMk cId="1070220900" sldId="376"/>
            <ac:picMk id="39" creationId="{A9EC0665-273A-81AC-ED93-A0E48C55BB60}"/>
          </ac:picMkLst>
        </pc:picChg>
        <pc:picChg chg="add del mod ord">
          <ac:chgData name="강명묵" userId="86eabdaf-b3d9-410b-94eb-b1f37b7ff2a5" providerId="ADAL" clId="{210F8EF2-4B43-4D8E-B2F1-058314926D10}" dt="2023-11-26T07:23:48.559" v="121"/>
          <ac:picMkLst>
            <pc:docMk/>
            <pc:sldMk cId="1070220900" sldId="376"/>
            <ac:picMk id="42" creationId="{1FA2DB8B-32C2-9C48-7198-FF72BFBC39B1}"/>
          </ac:picMkLst>
        </pc:picChg>
        <pc:picChg chg="add del mod">
          <ac:chgData name="강명묵" userId="86eabdaf-b3d9-410b-94eb-b1f37b7ff2a5" providerId="ADAL" clId="{210F8EF2-4B43-4D8E-B2F1-058314926D10}" dt="2023-11-26T07:25:26.328" v="122" actId="478"/>
          <ac:picMkLst>
            <pc:docMk/>
            <pc:sldMk cId="1070220900" sldId="376"/>
            <ac:picMk id="43" creationId="{1D3F3A9B-2C52-F921-5863-47931E96B020}"/>
          </ac:picMkLst>
        </pc:picChg>
        <pc:picChg chg="add del mod">
          <ac:chgData name="강명묵" userId="86eabdaf-b3d9-410b-94eb-b1f37b7ff2a5" providerId="ADAL" clId="{210F8EF2-4B43-4D8E-B2F1-058314926D10}" dt="2023-11-26T07:25:57.098" v="125"/>
          <ac:picMkLst>
            <pc:docMk/>
            <pc:sldMk cId="1070220900" sldId="376"/>
            <ac:picMk id="47" creationId="{D7A4C917-13AF-E992-612A-D9A4DBA6655A}"/>
          </ac:picMkLst>
        </pc:picChg>
        <pc:picChg chg="add del mod">
          <ac:chgData name="강명묵" userId="86eabdaf-b3d9-410b-94eb-b1f37b7ff2a5" providerId="ADAL" clId="{210F8EF2-4B43-4D8E-B2F1-058314926D10}" dt="2023-11-26T07:26:12.052" v="127"/>
          <ac:picMkLst>
            <pc:docMk/>
            <pc:sldMk cId="1070220900" sldId="376"/>
            <ac:picMk id="48" creationId="{B653C9BF-0E78-0C69-BEAD-CF71F9DA21C7}"/>
          </ac:picMkLst>
        </pc:picChg>
        <pc:picChg chg="add del mod ord">
          <ac:chgData name="강명묵" userId="86eabdaf-b3d9-410b-94eb-b1f37b7ff2a5" providerId="ADAL" clId="{210F8EF2-4B43-4D8E-B2F1-058314926D10}" dt="2023-11-26T07:26:37.289" v="128"/>
          <ac:picMkLst>
            <pc:docMk/>
            <pc:sldMk cId="1070220900" sldId="376"/>
            <ac:picMk id="51" creationId="{C69EE662-27CD-8CFE-473F-E86F6FB3FC1B}"/>
          </ac:picMkLst>
        </pc:picChg>
        <pc:picChg chg="add del mod">
          <ac:chgData name="강명묵" userId="86eabdaf-b3d9-410b-94eb-b1f37b7ff2a5" providerId="ADAL" clId="{210F8EF2-4B43-4D8E-B2F1-058314926D10}" dt="2023-11-26T07:27:50.991" v="130"/>
          <ac:picMkLst>
            <pc:docMk/>
            <pc:sldMk cId="1070220900" sldId="376"/>
            <ac:picMk id="52" creationId="{EBC9F267-7E1A-FD0A-4C27-24E26774CC08}"/>
          </ac:picMkLst>
        </pc:picChg>
        <pc:picChg chg="add del mod ord">
          <ac:chgData name="강명묵" userId="86eabdaf-b3d9-410b-94eb-b1f37b7ff2a5" providerId="ADAL" clId="{210F8EF2-4B43-4D8E-B2F1-058314926D10}" dt="2023-11-26T07:28:14.283" v="131"/>
          <ac:picMkLst>
            <pc:docMk/>
            <pc:sldMk cId="1070220900" sldId="376"/>
            <ac:picMk id="55" creationId="{B5DC30AC-BF7B-CA65-FCCD-105B481FAA02}"/>
          </ac:picMkLst>
        </pc:picChg>
        <pc:picChg chg="add del mod">
          <ac:chgData name="강명묵" userId="86eabdaf-b3d9-410b-94eb-b1f37b7ff2a5" providerId="ADAL" clId="{210F8EF2-4B43-4D8E-B2F1-058314926D10}" dt="2023-11-26T07:28:16.549" v="133"/>
          <ac:picMkLst>
            <pc:docMk/>
            <pc:sldMk cId="1070220900" sldId="376"/>
            <ac:picMk id="56" creationId="{2F51430F-8CAD-FFF5-28F8-979C9559CADB}"/>
          </ac:picMkLst>
        </pc:picChg>
        <pc:picChg chg="add del mod ord">
          <ac:chgData name="강명묵" userId="86eabdaf-b3d9-410b-94eb-b1f37b7ff2a5" providerId="ADAL" clId="{210F8EF2-4B43-4D8E-B2F1-058314926D10}" dt="2023-11-26T07:28:39.673" v="134"/>
          <ac:picMkLst>
            <pc:docMk/>
            <pc:sldMk cId="1070220900" sldId="376"/>
            <ac:picMk id="59" creationId="{298F9858-F539-A21E-5C21-6C747035E94C}"/>
          </ac:picMkLst>
        </pc:picChg>
        <pc:picChg chg="add mod">
          <ac:chgData name="강명묵" userId="86eabdaf-b3d9-410b-94eb-b1f37b7ff2a5" providerId="ADAL" clId="{210F8EF2-4B43-4D8E-B2F1-058314926D10}" dt="2023-11-26T07:28:39.673" v="134"/>
          <ac:picMkLst>
            <pc:docMk/>
            <pc:sldMk cId="1070220900" sldId="376"/>
            <ac:picMk id="60" creationId="{023495DE-E874-D9D1-93A0-61D5AC16240E}"/>
          </ac:picMkLst>
        </pc:picChg>
        <pc:cxnChg chg="mod">
          <ac:chgData name="강명묵" userId="86eabdaf-b3d9-410b-94eb-b1f37b7ff2a5" providerId="ADAL" clId="{210F8EF2-4B43-4D8E-B2F1-058314926D10}" dt="2023-11-26T07:16:11.966" v="87" actId="14100"/>
          <ac:cxnSpMkLst>
            <pc:docMk/>
            <pc:sldMk cId="1070220900" sldId="376"/>
            <ac:cxnSpMk id="9" creationId="{5932FCAE-6EF8-38A1-8DA5-D0DAFC32FEC0}"/>
          </ac:cxnSpMkLst>
        </pc:cxnChg>
        <pc:cxnChg chg="mod">
          <ac:chgData name="강명묵" userId="86eabdaf-b3d9-410b-94eb-b1f37b7ff2a5" providerId="ADAL" clId="{210F8EF2-4B43-4D8E-B2F1-058314926D10}" dt="2023-11-26T07:16:17.775" v="88" actId="14100"/>
          <ac:cxnSpMkLst>
            <pc:docMk/>
            <pc:sldMk cId="1070220900" sldId="376"/>
            <ac:cxnSpMk id="11" creationId="{23578D5B-98C9-FAF1-F6BC-A9D1C61DF587}"/>
          </ac:cxnSpMkLst>
        </pc:cxnChg>
      </pc:sldChg>
      <pc:sldChg chg="addSp modSp">
        <pc:chgData name="강명묵" userId="86eabdaf-b3d9-410b-94eb-b1f37b7ff2a5" providerId="ADAL" clId="{210F8EF2-4B43-4D8E-B2F1-058314926D10}" dt="2023-11-26T08:21:47.153" v="499"/>
        <pc:sldMkLst>
          <pc:docMk/>
          <pc:sldMk cId="2940686993" sldId="377"/>
        </pc:sldMkLst>
        <pc:picChg chg="add mod">
          <ac:chgData name="강명묵" userId="86eabdaf-b3d9-410b-94eb-b1f37b7ff2a5" providerId="ADAL" clId="{210F8EF2-4B43-4D8E-B2F1-058314926D10}" dt="2023-11-26T08:21:47.153" v="499"/>
          <ac:picMkLst>
            <pc:docMk/>
            <pc:sldMk cId="2940686993" sldId="377"/>
            <ac:picMk id="9" creationId="{187959FF-370A-86CB-27A3-8A319729E494}"/>
          </ac:picMkLst>
        </pc:picChg>
      </pc:sldChg>
      <pc:sldChg chg="addSp modSp">
        <pc:chgData name="강명묵" userId="86eabdaf-b3d9-410b-94eb-b1f37b7ff2a5" providerId="ADAL" clId="{210F8EF2-4B43-4D8E-B2F1-058314926D10}" dt="2023-11-26T08:21:47.153" v="499"/>
        <pc:sldMkLst>
          <pc:docMk/>
          <pc:sldMk cId="303051891" sldId="378"/>
        </pc:sldMkLst>
        <pc:picChg chg="add mod">
          <ac:chgData name="강명묵" userId="86eabdaf-b3d9-410b-94eb-b1f37b7ff2a5" providerId="ADAL" clId="{210F8EF2-4B43-4D8E-B2F1-058314926D10}" dt="2023-11-26T08:21:47.153" v="499"/>
          <ac:picMkLst>
            <pc:docMk/>
            <pc:sldMk cId="303051891" sldId="378"/>
            <ac:picMk id="13" creationId="{62E17A32-168A-8870-A903-793F820FFA15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8:35:36.144" v="651"/>
        <pc:sldMkLst>
          <pc:docMk/>
          <pc:sldMk cId="2532524152" sldId="379"/>
        </pc:sldMkLst>
        <pc:spChg chg="mod">
          <ac:chgData name="강명묵" userId="86eabdaf-b3d9-410b-94eb-b1f37b7ff2a5" providerId="ADAL" clId="{210F8EF2-4B43-4D8E-B2F1-058314926D10}" dt="2023-11-26T08:23:25.108" v="541" actId="20577"/>
          <ac:spMkLst>
            <pc:docMk/>
            <pc:sldMk cId="2532524152" sldId="379"/>
            <ac:spMk id="5" creationId="{556A5E15-321F-B24D-E39A-56CC0FEAFEA2}"/>
          </ac:spMkLst>
        </pc:spChg>
        <pc:picChg chg="add del mod">
          <ac:chgData name="강명묵" userId="86eabdaf-b3d9-410b-94eb-b1f37b7ff2a5" providerId="ADAL" clId="{210F8EF2-4B43-4D8E-B2F1-058314926D10}" dt="2023-11-26T08:35:04.255" v="650"/>
          <ac:picMkLst>
            <pc:docMk/>
            <pc:sldMk cId="2532524152" sldId="379"/>
            <ac:picMk id="17" creationId="{F52F7D4E-E59C-58CD-D3E1-F9C47E5EBF0E}"/>
          </ac:picMkLst>
        </pc:picChg>
        <pc:picChg chg="add del mod ord">
          <ac:chgData name="강명묵" userId="86eabdaf-b3d9-410b-94eb-b1f37b7ff2a5" providerId="ADAL" clId="{210F8EF2-4B43-4D8E-B2F1-058314926D10}" dt="2023-11-26T08:35:36.144" v="651"/>
          <ac:picMkLst>
            <pc:docMk/>
            <pc:sldMk cId="2532524152" sldId="379"/>
            <ac:picMk id="19" creationId="{02432A3B-771C-2AE9-5C9D-97E1F65558C8}"/>
          </ac:picMkLst>
        </pc:picChg>
        <pc:picChg chg="add mod">
          <ac:chgData name="강명묵" userId="86eabdaf-b3d9-410b-94eb-b1f37b7ff2a5" providerId="ADAL" clId="{210F8EF2-4B43-4D8E-B2F1-058314926D10}" dt="2023-11-26T08:35:36.144" v="651"/>
          <ac:picMkLst>
            <pc:docMk/>
            <pc:sldMk cId="2532524152" sldId="379"/>
            <ac:picMk id="20" creationId="{6F6160FE-2C47-C9C6-1239-14121CEC1F9B}"/>
          </ac:picMkLst>
        </pc:picChg>
      </pc:sldChg>
      <pc:sldChg chg="addSp modSp">
        <pc:chgData name="강명묵" userId="86eabdaf-b3d9-410b-94eb-b1f37b7ff2a5" providerId="ADAL" clId="{210F8EF2-4B43-4D8E-B2F1-058314926D10}" dt="2023-11-26T07:50:34.313" v="170"/>
        <pc:sldMkLst>
          <pc:docMk/>
          <pc:sldMk cId="2772017696" sldId="380"/>
        </pc:sldMkLst>
        <pc:picChg chg="add mod">
          <ac:chgData name="강명묵" userId="86eabdaf-b3d9-410b-94eb-b1f37b7ff2a5" providerId="ADAL" clId="{210F8EF2-4B43-4D8E-B2F1-058314926D10}" dt="2023-11-26T07:50:34.313" v="170"/>
          <ac:picMkLst>
            <pc:docMk/>
            <pc:sldMk cId="2772017696" sldId="380"/>
            <ac:picMk id="14" creationId="{7746080E-9A38-436D-9E0C-064B33A65C98}"/>
          </ac:picMkLst>
        </pc:picChg>
      </pc:sldChg>
      <pc:sldChg chg="addSp modSp">
        <pc:chgData name="강명묵" userId="86eabdaf-b3d9-410b-94eb-b1f37b7ff2a5" providerId="ADAL" clId="{210F8EF2-4B43-4D8E-B2F1-058314926D10}" dt="2023-11-26T09:01:52.701" v="671"/>
        <pc:sldMkLst>
          <pc:docMk/>
          <pc:sldMk cId="1476154027" sldId="381"/>
        </pc:sldMkLst>
        <pc:picChg chg="add mod">
          <ac:chgData name="강명묵" userId="86eabdaf-b3d9-410b-94eb-b1f37b7ff2a5" providerId="ADAL" clId="{210F8EF2-4B43-4D8E-B2F1-058314926D10}" dt="2023-11-26T09:01:52.701" v="671"/>
          <ac:picMkLst>
            <pc:docMk/>
            <pc:sldMk cId="1476154027" sldId="381"/>
            <ac:picMk id="13" creationId="{13198F7F-0C2C-912A-2DED-D47330ECC9B4}"/>
          </ac:picMkLst>
        </pc:picChg>
      </pc:sldChg>
      <pc:sldChg chg="addSp modSp">
        <pc:chgData name="강명묵" userId="86eabdaf-b3d9-410b-94eb-b1f37b7ff2a5" providerId="ADAL" clId="{210F8EF2-4B43-4D8E-B2F1-058314926D10}" dt="2023-11-26T09:01:52.701" v="671"/>
        <pc:sldMkLst>
          <pc:docMk/>
          <pc:sldMk cId="2471403877" sldId="382"/>
        </pc:sldMkLst>
        <pc:picChg chg="add mod">
          <ac:chgData name="강명묵" userId="86eabdaf-b3d9-410b-94eb-b1f37b7ff2a5" providerId="ADAL" clId="{210F8EF2-4B43-4D8E-B2F1-058314926D10}" dt="2023-11-26T09:01:52.701" v="671"/>
          <ac:picMkLst>
            <pc:docMk/>
            <pc:sldMk cId="2471403877" sldId="382"/>
            <ac:picMk id="20" creationId="{71CFD2BD-2700-FA87-A51A-14D6587DAD60}"/>
          </ac:picMkLst>
        </pc:picChg>
      </pc:sldChg>
      <pc:sldChg chg="addSp modSp">
        <pc:chgData name="강명묵" userId="86eabdaf-b3d9-410b-94eb-b1f37b7ff2a5" providerId="ADAL" clId="{210F8EF2-4B43-4D8E-B2F1-058314926D10}" dt="2023-11-26T09:01:52.701" v="671"/>
        <pc:sldMkLst>
          <pc:docMk/>
          <pc:sldMk cId="3163368590" sldId="383"/>
        </pc:sldMkLst>
        <pc:picChg chg="add mod">
          <ac:chgData name="강명묵" userId="86eabdaf-b3d9-410b-94eb-b1f37b7ff2a5" providerId="ADAL" clId="{210F8EF2-4B43-4D8E-B2F1-058314926D10}" dt="2023-11-26T09:01:52.701" v="671"/>
          <ac:picMkLst>
            <pc:docMk/>
            <pc:sldMk cId="3163368590" sldId="383"/>
            <ac:picMk id="6" creationId="{8B83070E-5282-0F28-37AA-E296B5C71C8C}"/>
          </ac:picMkLst>
        </pc:picChg>
      </pc:sldChg>
      <pc:sldChg chg="addSp delSp modSp modTransition modAnim">
        <pc:chgData name="강명묵" userId="86eabdaf-b3d9-410b-94eb-b1f37b7ff2a5" providerId="ADAL" clId="{210F8EF2-4B43-4D8E-B2F1-058314926D10}" dt="2023-11-26T09:22:46.324" v="744"/>
        <pc:sldMkLst>
          <pc:docMk/>
          <pc:sldMk cId="845919280" sldId="384"/>
        </pc:sldMkLst>
        <pc:picChg chg="add del mod">
          <ac:chgData name="강명묵" userId="86eabdaf-b3d9-410b-94eb-b1f37b7ff2a5" providerId="ADAL" clId="{210F8EF2-4B43-4D8E-B2F1-058314926D10}" dt="2023-11-26T09:20:22.066" v="743"/>
          <ac:picMkLst>
            <pc:docMk/>
            <pc:sldMk cId="845919280" sldId="384"/>
            <ac:picMk id="11" creationId="{04570B4F-AEFA-3C60-DA1E-0F8B1E7F9234}"/>
          </ac:picMkLst>
        </pc:picChg>
        <pc:picChg chg="add mod">
          <ac:chgData name="강명묵" userId="86eabdaf-b3d9-410b-94eb-b1f37b7ff2a5" providerId="ADAL" clId="{210F8EF2-4B43-4D8E-B2F1-058314926D10}" dt="2023-11-26T09:22:46.324" v="744"/>
          <ac:picMkLst>
            <pc:docMk/>
            <pc:sldMk cId="845919280" sldId="384"/>
            <ac:picMk id="19" creationId="{022DF3D0-89E3-5829-2435-D1ADB6A90227}"/>
          </ac:picMkLst>
        </pc:picChg>
      </pc:sldChg>
      <pc:sldChg chg="addSp delSp modSp modTransition modAnim">
        <pc:chgData name="강명묵" userId="86eabdaf-b3d9-410b-94eb-b1f37b7ff2a5" providerId="ADAL" clId="{210F8EF2-4B43-4D8E-B2F1-058314926D10}" dt="2023-11-26T09:22:46.324" v="744"/>
        <pc:sldMkLst>
          <pc:docMk/>
          <pc:sldMk cId="2413787994" sldId="385"/>
        </pc:sldMkLst>
        <pc:picChg chg="add del mod">
          <ac:chgData name="강명묵" userId="86eabdaf-b3d9-410b-94eb-b1f37b7ff2a5" providerId="ADAL" clId="{210F8EF2-4B43-4D8E-B2F1-058314926D10}" dt="2023-11-26T09:20:18.608" v="742"/>
          <ac:picMkLst>
            <pc:docMk/>
            <pc:sldMk cId="2413787994" sldId="385"/>
            <ac:picMk id="8" creationId="{D4271679-22B2-CE9D-B555-8C5C143710EF}"/>
          </ac:picMkLst>
        </pc:picChg>
        <pc:picChg chg="add mod">
          <ac:chgData name="강명묵" userId="86eabdaf-b3d9-410b-94eb-b1f37b7ff2a5" providerId="ADAL" clId="{210F8EF2-4B43-4D8E-B2F1-058314926D10}" dt="2023-11-26T09:22:46.324" v="744"/>
          <ac:picMkLst>
            <pc:docMk/>
            <pc:sldMk cId="2413787994" sldId="385"/>
            <ac:picMk id="13" creationId="{5A790820-5255-DC2C-3709-7A590BD4BD76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6:43:27.446" v="38"/>
        <pc:sldMkLst>
          <pc:docMk/>
          <pc:sldMk cId="2213851555" sldId="386"/>
        </pc:sldMkLst>
        <pc:picChg chg="add del mod">
          <ac:chgData name="강명묵" userId="86eabdaf-b3d9-410b-94eb-b1f37b7ff2a5" providerId="ADAL" clId="{210F8EF2-4B43-4D8E-B2F1-058314926D10}" dt="2023-11-26T06:42:53.935" v="37"/>
          <ac:picMkLst>
            <pc:docMk/>
            <pc:sldMk cId="2213851555" sldId="386"/>
            <ac:picMk id="5" creationId="{209810D9-E644-306E-0DC1-DF5DD2C8A646}"/>
          </ac:picMkLst>
        </pc:picChg>
        <pc:picChg chg="add del mod ord">
          <ac:chgData name="강명묵" userId="86eabdaf-b3d9-410b-94eb-b1f37b7ff2a5" providerId="ADAL" clId="{210F8EF2-4B43-4D8E-B2F1-058314926D10}" dt="2023-11-26T06:43:27.446" v="38"/>
          <ac:picMkLst>
            <pc:docMk/>
            <pc:sldMk cId="2213851555" sldId="386"/>
            <ac:picMk id="13" creationId="{856E17ED-4DEF-3AF4-9675-86A14F16238B}"/>
          </ac:picMkLst>
        </pc:picChg>
        <pc:picChg chg="add mod">
          <ac:chgData name="강명묵" userId="86eabdaf-b3d9-410b-94eb-b1f37b7ff2a5" providerId="ADAL" clId="{210F8EF2-4B43-4D8E-B2F1-058314926D10}" dt="2023-11-26T06:43:27.446" v="38"/>
          <ac:picMkLst>
            <pc:docMk/>
            <pc:sldMk cId="2213851555" sldId="386"/>
            <ac:picMk id="14" creationId="{43FE948B-BE91-711D-0EC8-6085C2129D7D}"/>
          </ac:picMkLst>
        </pc:picChg>
      </pc:sldChg>
      <pc:sldChg chg="addSp modSp mod">
        <pc:chgData name="강명묵" userId="86eabdaf-b3d9-410b-94eb-b1f37b7ff2a5" providerId="ADAL" clId="{210F8EF2-4B43-4D8E-B2F1-058314926D10}" dt="2023-11-26T09:01:52.701" v="671"/>
        <pc:sldMkLst>
          <pc:docMk/>
          <pc:sldMk cId="2512870820" sldId="387"/>
        </pc:sldMkLst>
        <pc:spChg chg="add mod">
          <ac:chgData name="강명묵" userId="86eabdaf-b3d9-410b-94eb-b1f37b7ff2a5" providerId="ADAL" clId="{210F8EF2-4B43-4D8E-B2F1-058314926D10}" dt="2023-11-26T08:49:05.781" v="664" actId="14100"/>
          <ac:spMkLst>
            <pc:docMk/>
            <pc:sldMk cId="2512870820" sldId="387"/>
            <ac:spMk id="5" creationId="{54AB3963-9CC4-7C20-F9AB-00DE08DAE5B6}"/>
          </ac:spMkLst>
        </pc:spChg>
        <pc:spChg chg="add mod">
          <ac:chgData name="강명묵" userId="86eabdaf-b3d9-410b-94eb-b1f37b7ff2a5" providerId="ADAL" clId="{210F8EF2-4B43-4D8E-B2F1-058314926D10}" dt="2023-11-26T08:49:37.279" v="668" actId="1076"/>
          <ac:spMkLst>
            <pc:docMk/>
            <pc:sldMk cId="2512870820" sldId="387"/>
            <ac:spMk id="6" creationId="{E9981DF6-59C8-3B7E-6A36-668A381A2FF6}"/>
          </ac:spMkLst>
        </pc:spChg>
        <pc:spChg chg="add mod">
          <ac:chgData name="강명묵" userId="86eabdaf-b3d9-410b-94eb-b1f37b7ff2a5" providerId="ADAL" clId="{210F8EF2-4B43-4D8E-B2F1-058314926D10}" dt="2023-11-26T08:49:43.479" v="670" actId="14100"/>
          <ac:spMkLst>
            <pc:docMk/>
            <pc:sldMk cId="2512870820" sldId="387"/>
            <ac:spMk id="7" creationId="{4E1050CC-6CF5-1501-5ADC-86702C259776}"/>
          </ac:spMkLst>
        </pc:spChg>
        <pc:picChg chg="add mod">
          <ac:chgData name="강명묵" userId="86eabdaf-b3d9-410b-94eb-b1f37b7ff2a5" providerId="ADAL" clId="{210F8EF2-4B43-4D8E-B2F1-058314926D10}" dt="2023-11-26T09:01:52.701" v="671"/>
          <ac:picMkLst>
            <pc:docMk/>
            <pc:sldMk cId="2512870820" sldId="387"/>
            <ac:picMk id="9" creationId="{926AEB78-37EC-32FF-0B1D-9CF53D5F9252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9:09:04.518" v="739"/>
        <pc:sldMkLst>
          <pc:docMk/>
          <pc:sldMk cId="2217504894" sldId="388"/>
        </pc:sldMkLst>
        <pc:spChg chg="add mod">
          <ac:chgData name="강명묵" userId="86eabdaf-b3d9-410b-94eb-b1f37b7ff2a5" providerId="ADAL" clId="{210F8EF2-4B43-4D8E-B2F1-058314926D10}" dt="2023-11-26T09:06:21.277" v="731" actId="14100"/>
          <ac:spMkLst>
            <pc:docMk/>
            <pc:sldMk cId="2217504894" sldId="388"/>
            <ac:spMk id="6" creationId="{E7EBD189-7A57-BF5E-B33C-A820DEF08648}"/>
          </ac:spMkLst>
        </pc:spChg>
        <pc:spChg chg="add del mod">
          <ac:chgData name="강명묵" userId="86eabdaf-b3d9-410b-94eb-b1f37b7ff2a5" providerId="ADAL" clId="{210F8EF2-4B43-4D8E-B2F1-058314926D10}" dt="2023-11-26T09:06:12.323" v="730" actId="478"/>
          <ac:spMkLst>
            <pc:docMk/>
            <pc:sldMk cId="2217504894" sldId="388"/>
            <ac:spMk id="7" creationId="{F042A80A-3E7C-BCB6-4907-586A95A07047}"/>
          </ac:spMkLst>
        </pc:spChg>
        <pc:spChg chg="add mod">
          <ac:chgData name="강명묵" userId="86eabdaf-b3d9-410b-94eb-b1f37b7ff2a5" providerId="ADAL" clId="{210F8EF2-4B43-4D8E-B2F1-058314926D10}" dt="2023-11-26T09:06:31.613" v="733" actId="14100"/>
          <ac:spMkLst>
            <pc:docMk/>
            <pc:sldMk cId="2217504894" sldId="388"/>
            <ac:spMk id="8" creationId="{B1E25D76-36CB-6D7D-69B1-9C446FC9D51C}"/>
          </ac:spMkLst>
        </pc:spChg>
        <pc:picChg chg="add del mod">
          <ac:chgData name="강명묵" userId="86eabdaf-b3d9-410b-94eb-b1f37b7ff2a5" providerId="ADAL" clId="{210F8EF2-4B43-4D8E-B2F1-058314926D10}" dt="2023-11-26T09:08:02.054" v="735"/>
          <ac:picMkLst>
            <pc:docMk/>
            <pc:sldMk cId="2217504894" sldId="388"/>
            <ac:picMk id="5" creationId="{8CC52C0D-72B7-2373-0C99-CE102FCD0375}"/>
          </ac:picMkLst>
        </pc:picChg>
        <pc:picChg chg="add del mod ord">
          <ac:chgData name="강명묵" userId="86eabdaf-b3d9-410b-94eb-b1f37b7ff2a5" providerId="ADAL" clId="{210F8EF2-4B43-4D8E-B2F1-058314926D10}" dt="2023-11-26T09:08:22.136" v="736"/>
          <ac:picMkLst>
            <pc:docMk/>
            <pc:sldMk cId="2217504894" sldId="388"/>
            <ac:picMk id="12" creationId="{ECDF60C0-12B6-08F8-1707-272F4C27FE11}"/>
          </ac:picMkLst>
        </pc:picChg>
        <pc:picChg chg="add del mod">
          <ac:chgData name="강명묵" userId="86eabdaf-b3d9-410b-94eb-b1f37b7ff2a5" providerId="ADAL" clId="{210F8EF2-4B43-4D8E-B2F1-058314926D10}" dt="2023-11-26T09:08:23.883" v="738"/>
          <ac:picMkLst>
            <pc:docMk/>
            <pc:sldMk cId="2217504894" sldId="388"/>
            <ac:picMk id="13" creationId="{D8035701-C99C-D501-EDE4-003C83045F75}"/>
          </ac:picMkLst>
        </pc:picChg>
        <pc:picChg chg="add del mod ord">
          <ac:chgData name="강명묵" userId="86eabdaf-b3d9-410b-94eb-b1f37b7ff2a5" providerId="ADAL" clId="{210F8EF2-4B43-4D8E-B2F1-058314926D10}" dt="2023-11-26T09:09:04.518" v="739"/>
          <ac:picMkLst>
            <pc:docMk/>
            <pc:sldMk cId="2217504894" sldId="388"/>
            <ac:picMk id="16" creationId="{CE9306F0-E8C6-6043-030C-B89A125CF302}"/>
          </ac:picMkLst>
        </pc:picChg>
        <pc:picChg chg="add mod">
          <ac:chgData name="강명묵" userId="86eabdaf-b3d9-410b-94eb-b1f37b7ff2a5" providerId="ADAL" clId="{210F8EF2-4B43-4D8E-B2F1-058314926D10}" dt="2023-11-26T09:09:04.518" v="739"/>
          <ac:picMkLst>
            <pc:docMk/>
            <pc:sldMk cId="2217504894" sldId="388"/>
            <ac:picMk id="17" creationId="{7FEEB767-5E58-C120-E522-F8912EDC4A95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9:02:51.396" v="674"/>
        <pc:sldMkLst>
          <pc:docMk/>
          <pc:sldMk cId="129520387" sldId="389"/>
        </pc:sldMkLst>
        <pc:picChg chg="add del mod">
          <ac:chgData name="강명묵" userId="86eabdaf-b3d9-410b-94eb-b1f37b7ff2a5" providerId="ADAL" clId="{210F8EF2-4B43-4D8E-B2F1-058314926D10}" dt="2023-11-26T09:01:55.760" v="673"/>
          <ac:picMkLst>
            <pc:docMk/>
            <pc:sldMk cId="129520387" sldId="389"/>
            <ac:picMk id="7" creationId="{A756EC0B-914D-3217-BE36-5843079A5EBC}"/>
          </ac:picMkLst>
        </pc:picChg>
        <pc:picChg chg="add del mod ord">
          <ac:chgData name="강명묵" userId="86eabdaf-b3d9-410b-94eb-b1f37b7ff2a5" providerId="ADAL" clId="{210F8EF2-4B43-4D8E-B2F1-058314926D10}" dt="2023-11-26T09:02:51.396" v="674"/>
          <ac:picMkLst>
            <pc:docMk/>
            <pc:sldMk cId="129520387" sldId="389"/>
            <ac:picMk id="12" creationId="{A6327658-4A1F-86D1-E4DB-8EA626AD018F}"/>
          </ac:picMkLst>
        </pc:picChg>
        <pc:picChg chg="add mod">
          <ac:chgData name="강명묵" userId="86eabdaf-b3d9-410b-94eb-b1f37b7ff2a5" providerId="ADAL" clId="{210F8EF2-4B43-4D8E-B2F1-058314926D10}" dt="2023-11-26T09:02:51.396" v="674"/>
          <ac:picMkLst>
            <pc:docMk/>
            <pc:sldMk cId="129520387" sldId="389"/>
            <ac:picMk id="13" creationId="{B8E2508C-C830-9A0A-DFDD-01A9E5AC1A49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6:55:42.167" v="56"/>
        <pc:sldMkLst>
          <pc:docMk/>
          <pc:sldMk cId="369023741" sldId="390"/>
        </pc:sldMkLst>
        <pc:picChg chg="add del mod">
          <ac:chgData name="강명묵" userId="86eabdaf-b3d9-410b-94eb-b1f37b7ff2a5" providerId="ADAL" clId="{210F8EF2-4B43-4D8E-B2F1-058314926D10}" dt="2023-11-26T06:51:34.151" v="52"/>
          <ac:picMkLst>
            <pc:docMk/>
            <pc:sldMk cId="369023741" sldId="390"/>
            <ac:picMk id="6" creationId="{0A24D846-AD84-5507-90E2-75C3D4F80D3D}"/>
          </ac:picMkLst>
        </pc:picChg>
        <pc:picChg chg="add del mod ord">
          <ac:chgData name="강명묵" userId="86eabdaf-b3d9-410b-94eb-b1f37b7ff2a5" providerId="ADAL" clId="{210F8EF2-4B43-4D8E-B2F1-058314926D10}" dt="2023-11-26T06:52:02.959" v="53"/>
          <ac:picMkLst>
            <pc:docMk/>
            <pc:sldMk cId="369023741" sldId="390"/>
            <ac:picMk id="9" creationId="{6FA4CDF0-A5DF-6408-F3E1-1B629F0B5689}"/>
          </ac:picMkLst>
        </pc:picChg>
        <pc:picChg chg="add del mod">
          <ac:chgData name="강명묵" userId="86eabdaf-b3d9-410b-94eb-b1f37b7ff2a5" providerId="ADAL" clId="{210F8EF2-4B43-4D8E-B2F1-058314926D10}" dt="2023-11-26T06:55:20.973" v="55"/>
          <ac:picMkLst>
            <pc:docMk/>
            <pc:sldMk cId="369023741" sldId="390"/>
            <ac:picMk id="12" creationId="{447F5827-83C9-6A51-8990-22732834ABA8}"/>
          </ac:picMkLst>
        </pc:picChg>
        <pc:picChg chg="add del mod ord">
          <ac:chgData name="강명묵" userId="86eabdaf-b3d9-410b-94eb-b1f37b7ff2a5" providerId="ADAL" clId="{210F8EF2-4B43-4D8E-B2F1-058314926D10}" dt="2023-11-26T06:55:42.167" v="56"/>
          <ac:picMkLst>
            <pc:docMk/>
            <pc:sldMk cId="369023741" sldId="390"/>
            <ac:picMk id="16" creationId="{F13227D8-0B4D-E69A-73BF-BB29325A2C93}"/>
          </ac:picMkLst>
        </pc:picChg>
        <pc:picChg chg="add mod">
          <ac:chgData name="강명묵" userId="86eabdaf-b3d9-410b-94eb-b1f37b7ff2a5" providerId="ADAL" clId="{210F8EF2-4B43-4D8E-B2F1-058314926D10}" dt="2023-11-26T06:55:42.167" v="56"/>
          <ac:picMkLst>
            <pc:docMk/>
            <pc:sldMk cId="369023741" sldId="390"/>
            <ac:picMk id="17" creationId="{52E91B56-6966-8B54-BFF2-A3D71B40D04E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7:20:08.645" v="101"/>
        <pc:sldMkLst>
          <pc:docMk/>
          <pc:sldMk cId="713721428" sldId="391"/>
        </pc:sldMkLst>
        <pc:picChg chg="add del mod">
          <ac:chgData name="강명묵" userId="86eabdaf-b3d9-410b-94eb-b1f37b7ff2a5" providerId="ADAL" clId="{210F8EF2-4B43-4D8E-B2F1-058314926D10}" dt="2023-11-26T07:17:42.825" v="94"/>
          <ac:picMkLst>
            <pc:docMk/>
            <pc:sldMk cId="713721428" sldId="391"/>
            <ac:picMk id="14" creationId="{96B625AC-2106-C5E8-F64E-918FE1CBE723}"/>
          </ac:picMkLst>
        </pc:picChg>
        <pc:picChg chg="add del mod ord">
          <ac:chgData name="강명묵" userId="86eabdaf-b3d9-410b-94eb-b1f37b7ff2a5" providerId="ADAL" clId="{210F8EF2-4B43-4D8E-B2F1-058314926D10}" dt="2023-11-26T07:18:12.154" v="95"/>
          <ac:picMkLst>
            <pc:docMk/>
            <pc:sldMk cId="713721428" sldId="391"/>
            <ac:picMk id="17" creationId="{8F591816-D130-F16B-E169-F44110C9198D}"/>
          </ac:picMkLst>
        </pc:picChg>
        <pc:picChg chg="add del mod">
          <ac:chgData name="강명묵" userId="86eabdaf-b3d9-410b-94eb-b1f37b7ff2a5" providerId="ADAL" clId="{210F8EF2-4B43-4D8E-B2F1-058314926D10}" dt="2023-11-26T07:18:21.833" v="97"/>
          <ac:picMkLst>
            <pc:docMk/>
            <pc:sldMk cId="713721428" sldId="391"/>
            <ac:picMk id="18" creationId="{ACD874AB-4A91-BAE8-297C-1C3F14973862}"/>
          </ac:picMkLst>
        </pc:picChg>
        <pc:picChg chg="add del mod ord">
          <ac:chgData name="강명묵" userId="86eabdaf-b3d9-410b-94eb-b1f37b7ff2a5" providerId="ADAL" clId="{210F8EF2-4B43-4D8E-B2F1-058314926D10}" dt="2023-11-26T07:18:27.737" v="98"/>
          <ac:picMkLst>
            <pc:docMk/>
            <pc:sldMk cId="713721428" sldId="391"/>
            <ac:picMk id="21" creationId="{F4410AFC-1E32-ACDD-577E-EC58FE8B7307}"/>
          </ac:picMkLst>
        </pc:picChg>
        <pc:picChg chg="add del mod">
          <ac:chgData name="강명묵" userId="86eabdaf-b3d9-410b-94eb-b1f37b7ff2a5" providerId="ADAL" clId="{210F8EF2-4B43-4D8E-B2F1-058314926D10}" dt="2023-11-26T07:19:08.581" v="100"/>
          <ac:picMkLst>
            <pc:docMk/>
            <pc:sldMk cId="713721428" sldId="391"/>
            <ac:picMk id="22" creationId="{4B98762B-2C97-A08F-6D0E-64902D74600D}"/>
          </ac:picMkLst>
        </pc:picChg>
        <pc:picChg chg="add del mod ord">
          <ac:chgData name="강명묵" userId="86eabdaf-b3d9-410b-94eb-b1f37b7ff2a5" providerId="ADAL" clId="{210F8EF2-4B43-4D8E-B2F1-058314926D10}" dt="2023-11-26T07:20:08.645" v="101"/>
          <ac:picMkLst>
            <pc:docMk/>
            <pc:sldMk cId="713721428" sldId="391"/>
            <ac:picMk id="27" creationId="{5DEFD128-4FFE-0AD8-6AC9-53E8CFD9503A}"/>
          </ac:picMkLst>
        </pc:picChg>
        <pc:picChg chg="add mod">
          <ac:chgData name="강명묵" userId="86eabdaf-b3d9-410b-94eb-b1f37b7ff2a5" providerId="ADAL" clId="{210F8EF2-4B43-4D8E-B2F1-058314926D10}" dt="2023-11-26T07:20:08.645" v="101"/>
          <ac:picMkLst>
            <pc:docMk/>
            <pc:sldMk cId="713721428" sldId="391"/>
            <ac:picMk id="28" creationId="{C03B3BFD-C060-8760-D397-3B76AA35C3D4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6:49:40.586" v="49"/>
        <pc:sldMkLst>
          <pc:docMk/>
          <pc:sldMk cId="4048912477" sldId="392"/>
        </pc:sldMkLst>
        <pc:picChg chg="add del mod">
          <ac:chgData name="강명묵" userId="86eabdaf-b3d9-410b-94eb-b1f37b7ff2a5" providerId="ADAL" clId="{210F8EF2-4B43-4D8E-B2F1-058314926D10}" dt="2023-11-26T06:48:56.846" v="48"/>
          <ac:picMkLst>
            <pc:docMk/>
            <pc:sldMk cId="4048912477" sldId="392"/>
            <ac:picMk id="5" creationId="{98914D68-F179-A07D-EE26-3928ECBAD05A}"/>
          </ac:picMkLst>
        </pc:picChg>
        <pc:picChg chg="add del mod ord">
          <ac:chgData name="강명묵" userId="86eabdaf-b3d9-410b-94eb-b1f37b7ff2a5" providerId="ADAL" clId="{210F8EF2-4B43-4D8E-B2F1-058314926D10}" dt="2023-11-26T06:49:40.586" v="49"/>
          <ac:picMkLst>
            <pc:docMk/>
            <pc:sldMk cId="4048912477" sldId="392"/>
            <ac:picMk id="8" creationId="{BC808E58-4E88-9B61-B530-47F979292708}"/>
          </ac:picMkLst>
        </pc:picChg>
        <pc:picChg chg="add mod">
          <ac:chgData name="강명묵" userId="86eabdaf-b3d9-410b-94eb-b1f37b7ff2a5" providerId="ADAL" clId="{210F8EF2-4B43-4D8E-B2F1-058314926D10}" dt="2023-11-26T06:49:40.586" v="49"/>
          <ac:picMkLst>
            <pc:docMk/>
            <pc:sldMk cId="4048912477" sldId="392"/>
            <ac:picMk id="9" creationId="{78051823-B010-5892-A5B2-1AB1CF5C192F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7:35:50.949" v="145"/>
        <pc:sldMkLst>
          <pc:docMk/>
          <pc:sldMk cId="183167601" sldId="393"/>
        </pc:sldMkLst>
        <pc:spChg chg="add mod">
          <ac:chgData name="강명묵" userId="86eabdaf-b3d9-410b-94eb-b1f37b7ff2a5" providerId="ADAL" clId="{210F8EF2-4B43-4D8E-B2F1-058314926D10}" dt="2023-11-26T07:29:51.459" v="139" actId="14100"/>
          <ac:spMkLst>
            <pc:docMk/>
            <pc:sldMk cId="183167601" sldId="393"/>
            <ac:spMk id="6" creationId="{9DA6C651-A92A-B22E-C9CF-4CDF2C0BF7E3}"/>
          </ac:spMkLst>
        </pc:spChg>
        <pc:picChg chg="add del mod">
          <ac:chgData name="강명묵" userId="86eabdaf-b3d9-410b-94eb-b1f37b7ff2a5" providerId="ADAL" clId="{210F8EF2-4B43-4D8E-B2F1-058314926D10}" dt="2023-11-26T07:33:17.524" v="142"/>
          <ac:picMkLst>
            <pc:docMk/>
            <pc:sldMk cId="183167601" sldId="393"/>
            <ac:picMk id="13" creationId="{F2343105-3967-A0D8-4CD2-49952A73BFB2}"/>
          </ac:picMkLst>
        </pc:picChg>
        <pc:picChg chg="add del mod ord">
          <ac:chgData name="강명묵" userId="86eabdaf-b3d9-410b-94eb-b1f37b7ff2a5" providerId="ADAL" clId="{210F8EF2-4B43-4D8E-B2F1-058314926D10}" dt="2023-11-26T07:33:46.490" v="143"/>
          <ac:picMkLst>
            <pc:docMk/>
            <pc:sldMk cId="183167601" sldId="393"/>
            <ac:picMk id="15" creationId="{A555AD74-3D8B-0E99-58A8-D1D18089688C}"/>
          </ac:picMkLst>
        </pc:picChg>
        <pc:picChg chg="add del mod">
          <ac:chgData name="강명묵" userId="86eabdaf-b3d9-410b-94eb-b1f37b7ff2a5" providerId="ADAL" clId="{210F8EF2-4B43-4D8E-B2F1-058314926D10}" dt="2023-11-26T07:35:18.454" v="144"/>
          <ac:picMkLst>
            <pc:docMk/>
            <pc:sldMk cId="183167601" sldId="393"/>
            <ac:picMk id="16" creationId="{DD1140FF-2783-5FFC-D9F0-CAFB255FA0BB}"/>
          </ac:picMkLst>
        </pc:picChg>
        <pc:picChg chg="add mod">
          <ac:chgData name="강명묵" userId="86eabdaf-b3d9-410b-94eb-b1f37b7ff2a5" providerId="ADAL" clId="{210F8EF2-4B43-4D8E-B2F1-058314926D10}" dt="2023-11-26T07:35:50.949" v="145"/>
          <ac:picMkLst>
            <pc:docMk/>
            <pc:sldMk cId="183167601" sldId="393"/>
            <ac:picMk id="21" creationId="{8B7AB346-E13C-4B21-7C45-E004AF62A560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7:54:44.043" v="273"/>
        <pc:sldMkLst>
          <pc:docMk/>
          <pc:sldMk cId="11253641" sldId="394"/>
        </pc:sldMkLst>
        <pc:spChg chg="mod">
          <ac:chgData name="강명묵" userId="86eabdaf-b3d9-410b-94eb-b1f37b7ff2a5" providerId="ADAL" clId="{210F8EF2-4B43-4D8E-B2F1-058314926D10}" dt="2023-11-26T07:48:45.093" v="166" actId="1036"/>
          <ac:spMkLst>
            <pc:docMk/>
            <pc:sldMk cId="11253641" sldId="394"/>
            <ac:spMk id="2" creationId="{6C87692E-2FBF-D83C-C07F-48AF13648439}"/>
          </ac:spMkLst>
        </pc:spChg>
        <pc:spChg chg="mod">
          <ac:chgData name="강명묵" userId="86eabdaf-b3d9-410b-94eb-b1f37b7ff2a5" providerId="ADAL" clId="{210F8EF2-4B43-4D8E-B2F1-058314926D10}" dt="2023-11-26T07:48:45.093" v="166" actId="1036"/>
          <ac:spMkLst>
            <pc:docMk/>
            <pc:sldMk cId="11253641" sldId="394"/>
            <ac:spMk id="5" creationId="{3DA1307C-B83D-BDD7-0773-CA53B2B43988}"/>
          </ac:spMkLst>
        </pc:spChg>
        <pc:spChg chg="mod">
          <ac:chgData name="강명묵" userId="86eabdaf-b3d9-410b-94eb-b1f37b7ff2a5" providerId="ADAL" clId="{210F8EF2-4B43-4D8E-B2F1-058314926D10}" dt="2023-11-26T07:48:45.093" v="166" actId="1036"/>
          <ac:spMkLst>
            <pc:docMk/>
            <pc:sldMk cId="11253641" sldId="394"/>
            <ac:spMk id="6" creationId="{A65D6766-31FA-027C-206D-BF38F465F008}"/>
          </ac:spMkLst>
        </pc:spChg>
        <pc:spChg chg="mod">
          <ac:chgData name="강명묵" userId="86eabdaf-b3d9-410b-94eb-b1f37b7ff2a5" providerId="ADAL" clId="{210F8EF2-4B43-4D8E-B2F1-058314926D10}" dt="2023-11-26T07:48:45.093" v="166" actId="1036"/>
          <ac:spMkLst>
            <pc:docMk/>
            <pc:sldMk cId="11253641" sldId="394"/>
            <ac:spMk id="7" creationId="{5BA9BB3B-E1DF-BCD4-4CC0-22685A60AB50}"/>
          </ac:spMkLst>
        </pc:spChg>
        <pc:spChg chg="add mod">
          <ac:chgData name="강명묵" userId="86eabdaf-b3d9-410b-94eb-b1f37b7ff2a5" providerId="ADAL" clId="{210F8EF2-4B43-4D8E-B2F1-058314926D10}" dt="2023-11-26T07:49:11.749" v="169" actId="1076"/>
          <ac:spMkLst>
            <pc:docMk/>
            <pc:sldMk cId="11253641" sldId="394"/>
            <ac:spMk id="8" creationId="{BE2690A8-6E5C-6842-F71D-DDBB4C0C5CB7}"/>
          </ac:spMkLst>
        </pc:spChg>
        <pc:spChg chg="mod">
          <ac:chgData name="강명묵" userId="86eabdaf-b3d9-410b-94eb-b1f37b7ff2a5" providerId="ADAL" clId="{210F8EF2-4B43-4D8E-B2F1-058314926D10}" dt="2023-11-26T07:53:01.682" v="269" actId="1076"/>
          <ac:spMkLst>
            <pc:docMk/>
            <pc:sldMk cId="11253641" sldId="394"/>
            <ac:spMk id="11" creationId="{D7D32D91-1BA3-F99F-3685-F911D9EC8401}"/>
          </ac:spMkLst>
        </pc:spChg>
        <pc:spChg chg="add mod">
          <ac:chgData name="강명묵" userId="86eabdaf-b3d9-410b-94eb-b1f37b7ff2a5" providerId="ADAL" clId="{210F8EF2-4B43-4D8E-B2F1-058314926D10}" dt="2023-11-26T07:52:45.425" v="265" actId="14100"/>
          <ac:spMkLst>
            <pc:docMk/>
            <pc:sldMk cId="11253641" sldId="394"/>
            <ac:spMk id="25" creationId="{F4312D22-5CB5-1C00-6CF8-A30C0962E16D}"/>
          </ac:spMkLst>
        </pc:spChg>
        <pc:spChg chg="add mod">
          <ac:chgData name="강명묵" userId="86eabdaf-b3d9-410b-94eb-b1f37b7ff2a5" providerId="ADAL" clId="{210F8EF2-4B43-4D8E-B2F1-058314926D10}" dt="2023-11-26T07:52:53.072" v="266" actId="571"/>
          <ac:spMkLst>
            <pc:docMk/>
            <pc:sldMk cId="11253641" sldId="394"/>
            <ac:spMk id="26" creationId="{C8B3237B-036D-7E32-68B7-B76600BE5762}"/>
          </ac:spMkLst>
        </pc:spChg>
        <pc:spChg chg="add mod">
          <ac:chgData name="강명묵" userId="86eabdaf-b3d9-410b-94eb-b1f37b7ff2a5" providerId="ADAL" clId="{210F8EF2-4B43-4D8E-B2F1-058314926D10}" dt="2023-11-26T07:53:01.682" v="269" actId="1076"/>
          <ac:spMkLst>
            <pc:docMk/>
            <pc:sldMk cId="11253641" sldId="394"/>
            <ac:spMk id="27" creationId="{DA3BCE1C-9204-B9ED-91EB-6053C5F8CAD0}"/>
          </ac:spMkLst>
        </pc:spChg>
        <pc:spChg chg="add mod">
          <ac:chgData name="강명묵" userId="86eabdaf-b3d9-410b-94eb-b1f37b7ff2a5" providerId="ADAL" clId="{210F8EF2-4B43-4D8E-B2F1-058314926D10}" dt="2023-11-26T07:53:04.704" v="271" actId="571"/>
          <ac:spMkLst>
            <pc:docMk/>
            <pc:sldMk cId="11253641" sldId="394"/>
            <ac:spMk id="28" creationId="{2F7B1CD7-9537-F006-11C9-481B9DF24584}"/>
          </ac:spMkLst>
        </pc:spChg>
        <pc:spChg chg="add mod">
          <ac:chgData name="강명묵" userId="86eabdaf-b3d9-410b-94eb-b1f37b7ff2a5" providerId="ADAL" clId="{210F8EF2-4B43-4D8E-B2F1-058314926D10}" dt="2023-11-26T07:53:04.704" v="271" actId="571"/>
          <ac:spMkLst>
            <pc:docMk/>
            <pc:sldMk cId="11253641" sldId="394"/>
            <ac:spMk id="29" creationId="{3BD57885-7590-F180-0EF1-29B75742C5A9}"/>
          </ac:spMkLst>
        </pc:spChg>
        <pc:spChg chg="add mod">
          <ac:chgData name="강명묵" userId="86eabdaf-b3d9-410b-94eb-b1f37b7ff2a5" providerId="ADAL" clId="{210F8EF2-4B43-4D8E-B2F1-058314926D10}" dt="2023-11-26T07:53:14.663" v="272" actId="571"/>
          <ac:spMkLst>
            <pc:docMk/>
            <pc:sldMk cId="11253641" sldId="394"/>
            <ac:spMk id="30" creationId="{DEC6CF3E-9F80-4C9D-06D5-75C127A4949B}"/>
          </ac:spMkLst>
        </pc:spChg>
        <pc:picChg chg="add del mod">
          <ac:chgData name="강명묵" userId="86eabdaf-b3d9-410b-94eb-b1f37b7ff2a5" providerId="ADAL" clId="{210F8EF2-4B43-4D8E-B2F1-058314926D10}" dt="2023-11-26T07:50:36.465" v="172"/>
          <ac:picMkLst>
            <pc:docMk/>
            <pc:sldMk cId="11253641" sldId="394"/>
            <ac:picMk id="13" creationId="{96F02417-9F8C-0430-707F-36BA2C2DD353}"/>
          </ac:picMkLst>
        </pc:picChg>
        <pc:picChg chg="add del mod ord">
          <ac:chgData name="강명묵" userId="86eabdaf-b3d9-410b-94eb-b1f37b7ff2a5" providerId="ADAL" clId="{210F8EF2-4B43-4D8E-B2F1-058314926D10}" dt="2023-11-26T07:50:43.582" v="173"/>
          <ac:picMkLst>
            <pc:docMk/>
            <pc:sldMk cId="11253641" sldId="394"/>
            <ac:picMk id="16" creationId="{F5B361B5-F290-11BA-DFB6-78055A65787F}"/>
          </ac:picMkLst>
        </pc:picChg>
        <pc:picChg chg="add del mod">
          <ac:chgData name="강명묵" userId="86eabdaf-b3d9-410b-94eb-b1f37b7ff2a5" providerId="ADAL" clId="{210F8EF2-4B43-4D8E-B2F1-058314926D10}" dt="2023-11-26T07:50:45.322" v="175"/>
          <ac:picMkLst>
            <pc:docMk/>
            <pc:sldMk cId="11253641" sldId="394"/>
            <ac:picMk id="17" creationId="{3B23BF2B-FF09-C500-6E33-36BD100EE227}"/>
          </ac:picMkLst>
        </pc:picChg>
        <pc:picChg chg="add del mod ord">
          <ac:chgData name="강명묵" userId="86eabdaf-b3d9-410b-94eb-b1f37b7ff2a5" providerId="ADAL" clId="{210F8EF2-4B43-4D8E-B2F1-058314926D10}" dt="2023-11-26T07:51:20.186" v="176"/>
          <ac:picMkLst>
            <pc:docMk/>
            <pc:sldMk cId="11253641" sldId="394"/>
            <ac:picMk id="20" creationId="{E1983AB8-554F-3257-909E-15A40EA0ED5F}"/>
          </ac:picMkLst>
        </pc:picChg>
        <pc:picChg chg="add del mod">
          <ac:chgData name="강명묵" userId="86eabdaf-b3d9-410b-94eb-b1f37b7ff2a5" providerId="ADAL" clId="{210F8EF2-4B43-4D8E-B2F1-058314926D10}" dt="2023-11-26T07:52:16.915" v="177"/>
          <ac:picMkLst>
            <pc:docMk/>
            <pc:sldMk cId="11253641" sldId="394"/>
            <ac:picMk id="21" creationId="{9635CBBC-ABEA-3481-F0AE-625ECD0E88F9}"/>
          </ac:picMkLst>
        </pc:picChg>
        <pc:picChg chg="add mod">
          <ac:chgData name="강명묵" userId="86eabdaf-b3d9-410b-94eb-b1f37b7ff2a5" providerId="ADAL" clId="{210F8EF2-4B43-4D8E-B2F1-058314926D10}" dt="2023-11-26T07:54:44.043" v="273"/>
          <ac:picMkLst>
            <pc:docMk/>
            <pc:sldMk cId="11253641" sldId="394"/>
            <ac:picMk id="33" creationId="{DD687A40-D474-C31B-FDC6-7F64A5BA7B3F}"/>
          </ac:picMkLst>
        </pc:picChg>
      </pc:sldChg>
      <pc:sldChg chg="addSp modSp mod">
        <pc:chgData name="강명묵" userId="86eabdaf-b3d9-410b-94eb-b1f37b7ff2a5" providerId="ADAL" clId="{210F8EF2-4B43-4D8E-B2F1-058314926D10}" dt="2023-11-26T08:21:47.153" v="499"/>
        <pc:sldMkLst>
          <pc:docMk/>
          <pc:sldMk cId="2341597419" sldId="395"/>
        </pc:sldMkLst>
        <pc:spChg chg="add mod">
          <ac:chgData name="강명묵" userId="86eabdaf-b3d9-410b-94eb-b1f37b7ff2a5" providerId="ADAL" clId="{210F8EF2-4B43-4D8E-B2F1-058314926D10}" dt="2023-11-26T08:16:46.773" v="487" actId="14100"/>
          <ac:spMkLst>
            <pc:docMk/>
            <pc:sldMk cId="2341597419" sldId="395"/>
            <ac:spMk id="2" creationId="{E6E69FD9-C878-9355-9E97-684F1FE386B2}"/>
          </ac:spMkLst>
        </pc:spChg>
        <pc:spChg chg="mod">
          <ac:chgData name="강명묵" userId="86eabdaf-b3d9-410b-94eb-b1f37b7ff2a5" providerId="ADAL" clId="{210F8EF2-4B43-4D8E-B2F1-058314926D10}" dt="2023-11-26T08:00:12.799" v="355" actId="20577"/>
          <ac:spMkLst>
            <pc:docMk/>
            <pc:sldMk cId="2341597419" sldId="395"/>
            <ac:spMk id="4" creationId="{262F4859-65CE-9987-65E3-4B8C072BC73E}"/>
          </ac:spMkLst>
        </pc:spChg>
        <pc:spChg chg="add mod">
          <ac:chgData name="강명묵" userId="86eabdaf-b3d9-410b-94eb-b1f37b7ff2a5" providerId="ADAL" clId="{210F8EF2-4B43-4D8E-B2F1-058314926D10}" dt="2023-11-26T08:17:32.902" v="489" actId="14100"/>
          <ac:spMkLst>
            <pc:docMk/>
            <pc:sldMk cId="2341597419" sldId="395"/>
            <ac:spMk id="5" creationId="{4B791EE3-DFF6-46E8-EAEE-75C12032A5DA}"/>
          </ac:spMkLst>
        </pc:spChg>
        <pc:spChg chg="add mod">
          <ac:chgData name="강명묵" userId="86eabdaf-b3d9-410b-94eb-b1f37b7ff2a5" providerId="ADAL" clId="{210F8EF2-4B43-4D8E-B2F1-058314926D10}" dt="2023-11-26T08:17:37.225" v="490" actId="571"/>
          <ac:spMkLst>
            <pc:docMk/>
            <pc:sldMk cId="2341597419" sldId="395"/>
            <ac:spMk id="6" creationId="{69D16306-F330-EB9C-5D39-41FF646C1A6E}"/>
          </ac:spMkLst>
        </pc:spChg>
        <pc:spChg chg="add mod">
          <ac:chgData name="강명묵" userId="86eabdaf-b3d9-410b-94eb-b1f37b7ff2a5" providerId="ADAL" clId="{210F8EF2-4B43-4D8E-B2F1-058314926D10}" dt="2023-11-26T08:17:57.819" v="498" actId="1036"/>
          <ac:spMkLst>
            <pc:docMk/>
            <pc:sldMk cId="2341597419" sldId="395"/>
            <ac:spMk id="7" creationId="{82084FCF-A5A2-3707-53D2-D23AEE842D72}"/>
          </ac:spMkLst>
        </pc:spChg>
        <pc:spChg chg="mod">
          <ac:chgData name="강명묵" userId="86eabdaf-b3d9-410b-94eb-b1f37b7ff2a5" providerId="ADAL" clId="{210F8EF2-4B43-4D8E-B2F1-058314926D10}" dt="2023-11-26T08:16:12.555" v="483" actId="20577"/>
          <ac:spMkLst>
            <pc:docMk/>
            <pc:sldMk cId="2341597419" sldId="395"/>
            <ac:spMk id="10" creationId="{270572BD-0D59-0F03-4683-939FDC2C75D8}"/>
          </ac:spMkLst>
        </pc:spChg>
        <pc:picChg chg="add mod">
          <ac:chgData name="강명묵" userId="86eabdaf-b3d9-410b-94eb-b1f37b7ff2a5" providerId="ADAL" clId="{210F8EF2-4B43-4D8E-B2F1-058314926D10}" dt="2023-11-26T08:21:47.153" v="499"/>
          <ac:picMkLst>
            <pc:docMk/>
            <pc:sldMk cId="2341597419" sldId="395"/>
            <ac:picMk id="17" creationId="{912B99F8-CC35-7BE0-4F77-96D1E2C79C67}"/>
          </ac:picMkLst>
        </pc:picChg>
      </pc:sldChg>
      <pc:sldChg chg="addSp modSp mod">
        <pc:chgData name="강명묵" userId="86eabdaf-b3d9-410b-94eb-b1f37b7ff2a5" providerId="ADAL" clId="{210F8EF2-4B43-4D8E-B2F1-058314926D10}" dt="2023-11-26T08:29:39.503" v="566" actId="571"/>
        <pc:sldMkLst>
          <pc:docMk/>
          <pc:sldMk cId="3206496788" sldId="396"/>
        </pc:sldMkLst>
        <pc:spChg chg="mod">
          <ac:chgData name="강명묵" userId="86eabdaf-b3d9-410b-94eb-b1f37b7ff2a5" providerId="ADAL" clId="{210F8EF2-4B43-4D8E-B2F1-058314926D10}" dt="2023-11-26T08:00:20.586" v="356"/>
          <ac:spMkLst>
            <pc:docMk/>
            <pc:sldMk cId="3206496788" sldId="396"/>
            <ac:spMk id="4" creationId="{262F4859-65CE-9987-65E3-4B8C072BC73E}"/>
          </ac:spMkLst>
        </pc:spChg>
        <pc:spChg chg="mod">
          <ac:chgData name="강명묵" userId="86eabdaf-b3d9-410b-94eb-b1f37b7ff2a5" providerId="ADAL" clId="{210F8EF2-4B43-4D8E-B2F1-058314926D10}" dt="2023-11-26T08:16:05.352" v="481" actId="20577"/>
          <ac:spMkLst>
            <pc:docMk/>
            <pc:sldMk cId="3206496788" sldId="396"/>
            <ac:spMk id="10" creationId="{270572BD-0D59-0F03-4683-939FDC2C75D8}"/>
          </ac:spMkLst>
        </pc:spChg>
        <pc:spChg chg="add mod">
          <ac:chgData name="강명묵" userId="86eabdaf-b3d9-410b-94eb-b1f37b7ff2a5" providerId="ADAL" clId="{210F8EF2-4B43-4D8E-B2F1-058314926D10}" dt="2023-11-26T08:28:55.129" v="542"/>
          <ac:spMkLst>
            <pc:docMk/>
            <pc:sldMk cId="3206496788" sldId="396"/>
            <ac:spMk id="19" creationId="{57A53758-B6BD-1C4A-1BE9-C3705BD2CD22}"/>
          </ac:spMkLst>
        </pc:spChg>
        <pc:spChg chg="add mod">
          <ac:chgData name="강명묵" userId="86eabdaf-b3d9-410b-94eb-b1f37b7ff2a5" providerId="ADAL" clId="{210F8EF2-4B43-4D8E-B2F1-058314926D10}" dt="2023-11-26T08:29:15.570" v="565" actId="1036"/>
          <ac:spMkLst>
            <pc:docMk/>
            <pc:sldMk cId="3206496788" sldId="396"/>
            <ac:spMk id="20" creationId="{61232F74-F62B-DEEC-5627-1C6C50F62296}"/>
          </ac:spMkLst>
        </pc:spChg>
        <pc:spChg chg="add mod">
          <ac:chgData name="강명묵" userId="86eabdaf-b3d9-410b-94eb-b1f37b7ff2a5" providerId="ADAL" clId="{210F8EF2-4B43-4D8E-B2F1-058314926D10}" dt="2023-11-26T08:29:39.503" v="566" actId="571"/>
          <ac:spMkLst>
            <pc:docMk/>
            <pc:sldMk cId="3206496788" sldId="396"/>
            <ac:spMk id="21" creationId="{B3FA1F48-9DF7-52B8-9BD9-419577F2A9F1}"/>
          </ac:spMkLst>
        </pc:spChg>
        <pc:picChg chg="add mod">
          <ac:chgData name="강명묵" userId="86eabdaf-b3d9-410b-94eb-b1f37b7ff2a5" providerId="ADAL" clId="{210F8EF2-4B43-4D8E-B2F1-058314926D10}" dt="2023-11-26T08:21:47.153" v="499"/>
          <ac:picMkLst>
            <pc:docMk/>
            <pc:sldMk cId="3206496788" sldId="396"/>
            <ac:picMk id="6" creationId="{BFD09029-E5FB-D028-FAAD-2A622FE1D41E}"/>
          </ac:picMkLst>
        </pc:picChg>
      </pc:sldChg>
      <pc:sldChg chg="addSp delSp modSp mod modTransition modAnim">
        <pc:chgData name="강명묵" userId="86eabdaf-b3d9-410b-94eb-b1f37b7ff2a5" providerId="ADAL" clId="{210F8EF2-4B43-4D8E-B2F1-058314926D10}" dt="2023-11-26T08:36:46.441" v="654"/>
        <pc:sldMkLst>
          <pc:docMk/>
          <pc:sldMk cId="195829049" sldId="397"/>
        </pc:sldMkLst>
        <pc:spChg chg="mod">
          <ac:chgData name="강명묵" userId="86eabdaf-b3d9-410b-94eb-b1f37b7ff2a5" providerId="ADAL" clId="{210F8EF2-4B43-4D8E-B2F1-058314926D10}" dt="2023-11-26T08:34:40.229" v="642" actId="1076"/>
          <ac:spMkLst>
            <pc:docMk/>
            <pc:sldMk cId="195829049" sldId="397"/>
            <ac:spMk id="11" creationId="{D7D32D91-1BA3-F99F-3685-F911D9EC8401}"/>
          </ac:spMkLst>
        </pc:spChg>
        <pc:spChg chg="add mod">
          <ac:chgData name="강명묵" userId="86eabdaf-b3d9-410b-94eb-b1f37b7ff2a5" providerId="ADAL" clId="{210F8EF2-4B43-4D8E-B2F1-058314926D10}" dt="2023-11-26T08:34:21.556" v="637" actId="14100"/>
          <ac:spMkLst>
            <pc:docMk/>
            <pc:sldMk cId="195829049" sldId="397"/>
            <ac:spMk id="19" creationId="{4FE951CB-8EED-F8D1-2C16-822AC02D76CC}"/>
          </ac:spMkLst>
        </pc:spChg>
        <pc:spChg chg="add mod">
          <ac:chgData name="강명묵" userId="86eabdaf-b3d9-410b-94eb-b1f37b7ff2a5" providerId="ADAL" clId="{210F8EF2-4B43-4D8E-B2F1-058314926D10}" dt="2023-11-26T08:34:30.695" v="638" actId="571"/>
          <ac:spMkLst>
            <pc:docMk/>
            <pc:sldMk cId="195829049" sldId="397"/>
            <ac:spMk id="20" creationId="{179971F3-97BF-EDDF-747E-A04352761559}"/>
          </ac:spMkLst>
        </pc:spChg>
        <pc:spChg chg="add mod">
          <ac:chgData name="강명묵" userId="86eabdaf-b3d9-410b-94eb-b1f37b7ff2a5" providerId="ADAL" clId="{210F8EF2-4B43-4D8E-B2F1-058314926D10}" dt="2023-11-26T08:34:49.425" v="647" actId="1036"/>
          <ac:spMkLst>
            <pc:docMk/>
            <pc:sldMk cId="195829049" sldId="397"/>
            <ac:spMk id="21" creationId="{839B10E0-9CFC-8B4A-544D-E2D09F44E844}"/>
          </ac:spMkLst>
        </pc:spChg>
        <pc:spChg chg="add mod">
          <ac:chgData name="강명묵" userId="86eabdaf-b3d9-410b-94eb-b1f37b7ff2a5" providerId="ADAL" clId="{210F8EF2-4B43-4D8E-B2F1-058314926D10}" dt="2023-11-26T08:34:46.933" v="645" actId="1035"/>
          <ac:spMkLst>
            <pc:docMk/>
            <pc:sldMk cId="195829049" sldId="397"/>
            <ac:spMk id="22" creationId="{47C0A60C-ACEA-D032-9F47-D354A2DF1D6B}"/>
          </ac:spMkLst>
        </pc:spChg>
        <pc:spChg chg="add mod">
          <ac:chgData name="강명묵" userId="86eabdaf-b3d9-410b-94eb-b1f37b7ff2a5" providerId="ADAL" clId="{210F8EF2-4B43-4D8E-B2F1-058314926D10}" dt="2023-11-26T08:34:56.221" v="648" actId="571"/>
          <ac:spMkLst>
            <pc:docMk/>
            <pc:sldMk cId="195829049" sldId="397"/>
            <ac:spMk id="23" creationId="{7750803F-DFE9-2BCB-C4BD-B007FFE99B3E}"/>
          </ac:spMkLst>
        </pc:spChg>
        <pc:picChg chg="add del mod">
          <ac:chgData name="강명묵" userId="86eabdaf-b3d9-410b-94eb-b1f37b7ff2a5" providerId="ADAL" clId="{210F8EF2-4B43-4D8E-B2F1-058314926D10}" dt="2023-11-26T08:35:39.496" v="653"/>
          <ac:picMkLst>
            <pc:docMk/>
            <pc:sldMk cId="195829049" sldId="397"/>
            <ac:picMk id="16" creationId="{722B3EB6-F33C-CF04-1CCC-13E0156AA1DF}"/>
          </ac:picMkLst>
        </pc:picChg>
        <pc:picChg chg="add del mod ord">
          <ac:chgData name="강명묵" userId="86eabdaf-b3d9-410b-94eb-b1f37b7ff2a5" providerId="ADAL" clId="{210F8EF2-4B43-4D8E-B2F1-058314926D10}" dt="2023-11-26T08:36:46.441" v="654"/>
          <ac:picMkLst>
            <pc:docMk/>
            <pc:sldMk cId="195829049" sldId="397"/>
            <ac:picMk id="27" creationId="{085596F4-8CD9-67F7-C683-C50A9078F11B}"/>
          </ac:picMkLst>
        </pc:picChg>
        <pc:picChg chg="add mod">
          <ac:chgData name="강명묵" userId="86eabdaf-b3d9-410b-94eb-b1f37b7ff2a5" providerId="ADAL" clId="{210F8EF2-4B43-4D8E-B2F1-058314926D10}" dt="2023-11-26T08:36:46.441" v="654"/>
          <ac:picMkLst>
            <pc:docMk/>
            <pc:sldMk cId="195829049" sldId="397"/>
            <ac:picMk id="28" creationId="{2D3DB156-1BD9-5750-87E9-0D3620CC8FE4}"/>
          </ac:picMkLst>
        </pc:picChg>
      </pc:sldChg>
      <pc:sldChg chg="del">
        <pc:chgData name="강명묵" userId="86eabdaf-b3d9-410b-94eb-b1f37b7ff2a5" providerId="ADAL" clId="{210F8EF2-4B43-4D8E-B2F1-058314926D10}" dt="2023-11-26T09:03:02.085" v="675" actId="47"/>
        <pc:sldMkLst>
          <pc:docMk/>
          <pc:sldMk cId="1550829684" sldId="398"/>
        </pc:sldMkLst>
      </pc:sldChg>
      <pc:sldChg chg="addSp delSp modSp modTransition modAnim">
        <pc:chgData name="강명묵" userId="86eabdaf-b3d9-410b-94eb-b1f37b7ff2a5" providerId="ADAL" clId="{210F8EF2-4B43-4D8E-B2F1-058314926D10}" dt="2023-11-26T09:22:46.324" v="744"/>
        <pc:sldMkLst>
          <pc:docMk/>
          <pc:sldMk cId="1045529218" sldId="399"/>
        </pc:sldMkLst>
        <pc:picChg chg="add del mod">
          <ac:chgData name="강명묵" userId="86eabdaf-b3d9-410b-94eb-b1f37b7ff2a5" providerId="ADAL" clId="{210F8EF2-4B43-4D8E-B2F1-058314926D10}" dt="2023-11-26T09:20:15.843" v="741"/>
          <ac:picMkLst>
            <pc:docMk/>
            <pc:sldMk cId="1045529218" sldId="399"/>
            <ac:picMk id="8" creationId="{46C392DB-B861-0B89-9973-135CB0AAD12E}"/>
          </ac:picMkLst>
        </pc:picChg>
        <pc:picChg chg="add mod">
          <ac:chgData name="강명묵" userId="86eabdaf-b3d9-410b-94eb-b1f37b7ff2a5" providerId="ADAL" clId="{210F8EF2-4B43-4D8E-B2F1-058314926D10}" dt="2023-11-26T09:22:46.324" v="744"/>
          <ac:picMkLst>
            <pc:docMk/>
            <pc:sldMk cId="1045529218" sldId="399"/>
            <ac:picMk id="13" creationId="{A7E930B1-313C-9BB4-CC5F-2447B59DDFC1}"/>
          </ac:picMkLst>
        </pc:picChg>
      </pc:sldChg>
      <pc:sldChg chg="addSp modSp mod">
        <pc:chgData name="강명묵" userId="86eabdaf-b3d9-410b-94eb-b1f37b7ff2a5" providerId="ADAL" clId="{210F8EF2-4B43-4D8E-B2F1-058314926D10}" dt="2023-11-26T09:23:28.931" v="775" actId="1036"/>
        <pc:sldMkLst>
          <pc:docMk/>
          <pc:sldMk cId="1310442132" sldId="400"/>
        </pc:sldMkLst>
        <pc:spChg chg="mod">
          <ac:chgData name="강명묵" userId="86eabdaf-b3d9-410b-94eb-b1f37b7ff2a5" providerId="ADAL" clId="{210F8EF2-4B43-4D8E-B2F1-058314926D10}" dt="2023-11-26T09:23:28.931" v="775" actId="1036"/>
          <ac:spMkLst>
            <pc:docMk/>
            <pc:sldMk cId="1310442132" sldId="400"/>
            <ac:spMk id="10" creationId="{270572BD-0D59-0F03-4683-939FDC2C75D8}"/>
          </ac:spMkLst>
        </pc:spChg>
        <pc:picChg chg="add mod">
          <ac:chgData name="강명묵" userId="86eabdaf-b3d9-410b-94eb-b1f37b7ff2a5" providerId="ADAL" clId="{210F8EF2-4B43-4D8E-B2F1-058314926D10}" dt="2023-11-26T09:23:25.457" v="774" actId="14100"/>
          <ac:picMkLst>
            <pc:docMk/>
            <pc:sldMk cId="1310442132" sldId="400"/>
            <ac:picMk id="7" creationId="{4F844AE3-4051-B4C9-BAF4-9AA1180384B6}"/>
          </ac:picMkLst>
        </pc:picChg>
      </pc:sldChg>
      <pc:sldChg chg="modSp del mod">
        <pc:chgData name="강명묵" userId="86eabdaf-b3d9-410b-94eb-b1f37b7ff2a5" providerId="ADAL" clId="{210F8EF2-4B43-4D8E-B2F1-058314926D10}" dt="2023-11-26T07:57:59.528" v="280" actId="47"/>
        <pc:sldMkLst>
          <pc:docMk/>
          <pc:sldMk cId="534737208" sldId="401"/>
        </pc:sldMkLst>
        <pc:spChg chg="mod">
          <ac:chgData name="강명묵" userId="86eabdaf-b3d9-410b-94eb-b1f37b7ff2a5" providerId="ADAL" clId="{210F8EF2-4B43-4D8E-B2F1-058314926D10}" dt="2023-11-26T07:57:50.286" v="279" actId="1035"/>
          <ac:spMkLst>
            <pc:docMk/>
            <pc:sldMk cId="534737208" sldId="401"/>
            <ac:spMk id="5" creationId="{556A5E15-321F-B24D-E39A-56CC0FEAFEA2}"/>
          </ac:spMkLst>
        </pc:spChg>
      </pc:sldChg>
      <pc:sldChg chg="addSp delSp modSp add mod">
        <pc:chgData name="강명묵" userId="86eabdaf-b3d9-410b-94eb-b1f37b7ff2a5" providerId="ADAL" clId="{210F8EF2-4B43-4D8E-B2F1-058314926D10}" dt="2023-11-26T08:21:47.153" v="499"/>
        <pc:sldMkLst>
          <pc:docMk/>
          <pc:sldMk cId="1133271752" sldId="401"/>
        </pc:sldMkLst>
        <pc:spChg chg="add del mod">
          <ac:chgData name="강명묵" userId="86eabdaf-b3d9-410b-94eb-b1f37b7ff2a5" providerId="ADAL" clId="{210F8EF2-4B43-4D8E-B2F1-058314926D10}" dt="2023-11-26T08:07:57.565" v="416" actId="478"/>
          <ac:spMkLst>
            <pc:docMk/>
            <pc:sldMk cId="1133271752" sldId="401"/>
            <ac:spMk id="2" creationId="{0E25A6D1-9B65-E5C9-FF3F-7D5AD09FCDAB}"/>
          </ac:spMkLst>
        </pc:spChg>
        <pc:spChg chg="mod">
          <ac:chgData name="강명묵" userId="86eabdaf-b3d9-410b-94eb-b1f37b7ff2a5" providerId="ADAL" clId="{210F8EF2-4B43-4D8E-B2F1-058314926D10}" dt="2023-11-26T08:08:56.643" v="472" actId="20577"/>
          <ac:spMkLst>
            <pc:docMk/>
            <pc:sldMk cId="1133271752" sldId="401"/>
            <ac:spMk id="3" creationId="{5B6BBDFC-DFEB-165E-4ED6-71B78AF599DE}"/>
          </ac:spMkLst>
        </pc:spChg>
        <pc:spChg chg="mod">
          <ac:chgData name="강명묵" userId="86eabdaf-b3d9-410b-94eb-b1f37b7ff2a5" providerId="ADAL" clId="{210F8EF2-4B43-4D8E-B2F1-058314926D10}" dt="2023-11-26T08:00:00.385" v="345" actId="20577"/>
          <ac:spMkLst>
            <pc:docMk/>
            <pc:sldMk cId="1133271752" sldId="401"/>
            <ac:spMk id="4" creationId="{262F4859-65CE-9987-65E3-4B8C072BC73E}"/>
          </ac:spMkLst>
        </pc:spChg>
        <pc:spChg chg="add del mod">
          <ac:chgData name="강명묵" userId="86eabdaf-b3d9-410b-94eb-b1f37b7ff2a5" providerId="ADAL" clId="{210F8EF2-4B43-4D8E-B2F1-058314926D10}" dt="2023-11-26T08:09:00.483" v="473" actId="478"/>
          <ac:spMkLst>
            <pc:docMk/>
            <pc:sldMk cId="1133271752" sldId="401"/>
            <ac:spMk id="5" creationId="{1A000E84-E853-2ACD-8347-18FF1AA7347B}"/>
          </ac:spMkLst>
        </pc:spChg>
        <pc:spChg chg="add mod">
          <ac:chgData name="강명묵" userId="86eabdaf-b3d9-410b-94eb-b1f37b7ff2a5" providerId="ADAL" clId="{210F8EF2-4B43-4D8E-B2F1-058314926D10}" dt="2023-11-26T08:07:55.500" v="415" actId="1038"/>
          <ac:spMkLst>
            <pc:docMk/>
            <pc:sldMk cId="1133271752" sldId="401"/>
            <ac:spMk id="6" creationId="{10D1F118-C27A-B166-A52D-DBA517B88280}"/>
          </ac:spMkLst>
        </pc:spChg>
        <pc:spChg chg="add mod">
          <ac:chgData name="강명묵" userId="86eabdaf-b3d9-410b-94eb-b1f37b7ff2a5" providerId="ADAL" clId="{210F8EF2-4B43-4D8E-B2F1-058314926D10}" dt="2023-11-26T08:07:26.483" v="369" actId="207"/>
          <ac:spMkLst>
            <pc:docMk/>
            <pc:sldMk cId="1133271752" sldId="401"/>
            <ac:spMk id="7" creationId="{F5F1B5C0-5C40-469C-49C1-6FD95609B3DE}"/>
          </ac:spMkLst>
        </pc:spChg>
        <pc:spChg chg="del mod">
          <ac:chgData name="강명묵" userId="86eabdaf-b3d9-410b-94eb-b1f37b7ff2a5" providerId="ADAL" clId="{210F8EF2-4B43-4D8E-B2F1-058314926D10}" dt="2023-11-26T07:59:33.297" v="300" actId="478"/>
          <ac:spMkLst>
            <pc:docMk/>
            <pc:sldMk cId="1133271752" sldId="401"/>
            <ac:spMk id="8" creationId="{465F7FB6-D5AD-5067-DAEB-2FB86BB5A9B3}"/>
          </ac:spMkLst>
        </pc:spChg>
        <pc:spChg chg="del mod">
          <ac:chgData name="강명묵" userId="86eabdaf-b3d9-410b-94eb-b1f37b7ff2a5" providerId="ADAL" clId="{210F8EF2-4B43-4D8E-B2F1-058314926D10}" dt="2023-11-26T08:06:59.486" v="364" actId="478"/>
          <ac:spMkLst>
            <pc:docMk/>
            <pc:sldMk cId="1133271752" sldId="401"/>
            <ac:spMk id="9" creationId="{7DFE43E7-A10C-C9BA-ACC3-9292C5B29D22}"/>
          </ac:spMkLst>
        </pc:spChg>
        <pc:spChg chg="del">
          <ac:chgData name="강명묵" userId="86eabdaf-b3d9-410b-94eb-b1f37b7ff2a5" providerId="ADAL" clId="{210F8EF2-4B43-4D8E-B2F1-058314926D10}" dt="2023-11-26T07:59:15.743" v="292" actId="478"/>
          <ac:spMkLst>
            <pc:docMk/>
            <pc:sldMk cId="1133271752" sldId="401"/>
            <ac:spMk id="11" creationId="{D7D32D91-1BA3-F99F-3685-F911D9EC8401}"/>
          </ac:spMkLst>
        </pc:spChg>
        <pc:spChg chg="add mod">
          <ac:chgData name="강명묵" userId="86eabdaf-b3d9-410b-94eb-b1f37b7ff2a5" providerId="ADAL" clId="{210F8EF2-4B43-4D8E-B2F1-058314926D10}" dt="2023-11-26T08:08:25.374" v="420" actId="207"/>
          <ac:spMkLst>
            <pc:docMk/>
            <pc:sldMk cId="1133271752" sldId="401"/>
            <ac:spMk id="12" creationId="{CC000F4E-18B7-52D5-8B1B-B75C3C0CA91B}"/>
          </ac:spMkLst>
        </pc:spChg>
        <pc:spChg chg="del">
          <ac:chgData name="강명묵" userId="86eabdaf-b3d9-410b-94eb-b1f37b7ff2a5" providerId="ADAL" clId="{210F8EF2-4B43-4D8E-B2F1-058314926D10}" dt="2023-11-26T07:59:28.608" v="298" actId="478"/>
          <ac:spMkLst>
            <pc:docMk/>
            <pc:sldMk cId="1133271752" sldId="401"/>
            <ac:spMk id="13" creationId="{D91E96A2-1EDE-E38B-8F03-7766BAC89B6D}"/>
          </ac:spMkLst>
        </pc:spChg>
        <pc:spChg chg="del">
          <ac:chgData name="강명묵" userId="86eabdaf-b3d9-410b-94eb-b1f37b7ff2a5" providerId="ADAL" clId="{210F8EF2-4B43-4D8E-B2F1-058314926D10}" dt="2023-11-26T07:59:26.750" v="297" actId="478"/>
          <ac:spMkLst>
            <pc:docMk/>
            <pc:sldMk cId="1133271752" sldId="401"/>
            <ac:spMk id="14" creationId="{5AFEEAB7-7E64-406C-E874-446235B1012C}"/>
          </ac:spMkLst>
        </pc:spChg>
        <pc:spChg chg="del">
          <ac:chgData name="강명묵" userId="86eabdaf-b3d9-410b-94eb-b1f37b7ff2a5" providerId="ADAL" clId="{210F8EF2-4B43-4D8E-B2F1-058314926D10}" dt="2023-11-26T07:59:23.132" v="295" actId="478"/>
          <ac:spMkLst>
            <pc:docMk/>
            <pc:sldMk cId="1133271752" sldId="401"/>
            <ac:spMk id="15" creationId="{58C7EB9F-FFB1-65C9-4628-88324EE95736}"/>
          </ac:spMkLst>
        </pc:spChg>
        <pc:spChg chg="del">
          <ac:chgData name="강명묵" userId="86eabdaf-b3d9-410b-94eb-b1f37b7ff2a5" providerId="ADAL" clId="{210F8EF2-4B43-4D8E-B2F1-058314926D10}" dt="2023-11-26T07:59:21.138" v="294" actId="478"/>
          <ac:spMkLst>
            <pc:docMk/>
            <pc:sldMk cId="1133271752" sldId="401"/>
            <ac:spMk id="16" creationId="{01401F8C-E9F9-3938-0BCE-5622CE65528C}"/>
          </ac:spMkLst>
        </pc:spChg>
        <pc:picChg chg="add mod">
          <ac:chgData name="강명묵" userId="86eabdaf-b3d9-410b-94eb-b1f37b7ff2a5" providerId="ADAL" clId="{210F8EF2-4B43-4D8E-B2F1-058314926D10}" dt="2023-11-26T08:21:47.153" v="499"/>
          <ac:picMkLst>
            <pc:docMk/>
            <pc:sldMk cId="1133271752" sldId="401"/>
            <ac:picMk id="18" creationId="{A3EE76A9-C741-1934-FECF-8AAA79E51EC4}"/>
          </ac:picMkLst>
        </pc:picChg>
        <pc:cxnChg chg="mod">
          <ac:chgData name="강명묵" userId="86eabdaf-b3d9-410b-94eb-b1f37b7ff2a5" providerId="ADAL" clId="{210F8EF2-4B43-4D8E-B2F1-058314926D10}" dt="2023-11-26T08:08:43.041" v="456" actId="1035"/>
          <ac:cxnSpMkLst>
            <pc:docMk/>
            <pc:sldMk cId="1133271752" sldId="401"/>
            <ac:cxnSpMk id="24" creationId="{70613849-07F7-5DA6-38C5-C81F16142683}"/>
          </ac:cxnSpMkLst>
        </pc:cxnChg>
      </pc:sldChg>
      <pc:sldChg chg="addSp delSp modSp add mod modTransition delAnim">
        <pc:chgData name="강명묵" userId="86eabdaf-b3d9-410b-94eb-b1f37b7ff2a5" providerId="ADAL" clId="{210F8EF2-4B43-4D8E-B2F1-058314926D10}" dt="2023-11-26T09:26:13.951" v="821"/>
        <pc:sldMkLst>
          <pc:docMk/>
          <pc:sldMk cId="3129611109" sldId="402"/>
        </pc:sldMkLst>
        <pc:spChg chg="del">
          <ac:chgData name="강명묵" userId="86eabdaf-b3d9-410b-94eb-b1f37b7ff2a5" providerId="ADAL" clId="{210F8EF2-4B43-4D8E-B2F1-058314926D10}" dt="2023-11-26T09:22:58.312" v="746" actId="478"/>
          <ac:spMkLst>
            <pc:docMk/>
            <pc:sldMk cId="3129611109" sldId="402"/>
            <ac:spMk id="2" creationId="{2AD6B3B6-19BB-E18F-9DC1-4F230F3C6C34}"/>
          </ac:spMkLst>
        </pc:spChg>
        <pc:spChg chg="del">
          <ac:chgData name="강명묵" userId="86eabdaf-b3d9-410b-94eb-b1f37b7ff2a5" providerId="ADAL" clId="{210F8EF2-4B43-4D8E-B2F1-058314926D10}" dt="2023-11-26T09:22:58.312" v="746" actId="478"/>
          <ac:spMkLst>
            <pc:docMk/>
            <pc:sldMk cId="3129611109" sldId="402"/>
            <ac:spMk id="3" creationId="{5B6BBDFC-DFEB-165E-4ED6-71B78AF599DE}"/>
          </ac:spMkLst>
        </pc:spChg>
        <pc:spChg chg="del">
          <ac:chgData name="강명묵" userId="86eabdaf-b3d9-410b-94eb-b1f37b7ff2a5" providerId="ADAL" clId="{210F8EF2-4B43-4D8E-B2F1-058314926D10}" dt="2023-11-26T09:22:58.312" v="746" actId="478"/>
          <ac:spMkLst>
            <pc:docMk/>
            <pc:sldMk cId="3129611109" sldId="402"/>
            <ac:spMk id="4" creationId="{262F4859-65CE-9987-65E3-4B8C072BC73E}"/>
          </ac:spMkLst>
        </pc:spChg>
        <pc:spChg chg="del">
          <ac:chgData name="강명묵" userId="86eabdaf-b3d9-410b-94eb-b1f37b7ff2a5" providerId="ADAL" clId="{210F8EF2-4B43-4D8E-B2F1-058314926D10}" dt="2023-11-26T09:22:58.312" v="746" actId="478"/>
          <ac:spMkLst>
            <pc:docMk/>
            <pc:sldMk cId="3129611109" sldId="402"/>
            <ac:spMk id="5" creationId="{A25C5C37-063E-B93C-F97B-BA7803D07F75}"/>
          </ac:spMkLst>
        </pc:spChg>
        <pc:spChg chg="add del mod">
          <ac:chgData name="강명묵" userId="86eabdaf-b3d9-410b-94eb-b1f37b7ff2a5" providerId="ADAL" clId="{210F8EF2-4B43-4D8E-B2F1-058314926D10}" dt="2023-11-26T09:24:42.620" v="807" actId="478"/>
          <ac:spMkLst>
            <pc:docMk/>
            <pc:sldMk cId="3129611109" sldId="402"/>
            <ac:spMk id="8" creationId="{34FC8F55-14A4-5774-32C2-E7E89D26A25B}"/>
          </ac:spMkLst>
        </pc:spChg>
        <pc:spChg chg="add mod">
          <ac:chgData name="강명묵" userId="86eabdaf-b3d9-410b-94eb-b1f37b7ff2a5" providerId="ADAL" clId="{210F8EF2-4B43-4D8E-B2F1-058314926D10}" dt="2023-11-26T09:23:41.911" v="784" actId="20577"/>
          <ac:spMkLst>
            <pc:docMk/>
            <pc:sldMk cId="3129611109" sldId="402"/>
            <ac:spMk id="9" creationId="{EC47A466-2CFA-2C2E-EBF9-3191CDC18C41}"/>
          </ac:spMkLst>
        </pc:spChg>
        <pc:spChg chg="del">
          <ac:chgData name="강명묵" userId="86eabdaf-b3d9-410b-94eb-b1f37b7ff2a5" providerId="ADAL" clId="{210F8EF2-4B43-4D8E-B2F1-058314926D10}" dt="2023-11-26T09:22:58.312" v="746" actId="478"/>
          <ac:spMkLst>
            <pc:docMk/>
            <pc:sldMk cId="3129611109" sldId="402"/>
            <ac:spMk id="10" creationId="{270572BD-0D59-0F03-4683-939FDC2C75D8}"/>
          </ac:spMkLst>
        </pc:spChg>
        <pc:spChg chg="del">
          <ac:chgData name="강명묵" userId="86eabdaf-b3d9-410b-94eb-b1f37b7ff2a5" providerId="ADAL" clId="{210F8EF2-4B43-4D8E-B2F1-058314926D10}" dt="2023-11-26T09:22:58.312" v="746" actId="478"/>
          <ac:spMkLst>
            <pc:docMk/>
            <pc:sldMk cId="3129611109" sldId="402"/>
            <ac:spMk id="11" creationId="{D7D32D91-1BA3-F99F-3685-F911D9EC8401}"/>
          </ac:spMkLst>
        </pc:spChg>
        <pc:spChg chg="add mod">
          <ac:chgData name="강명묵" userId="86eabdaf-b3d9-410b-94eb-b1f37b7ff2a5" providerId="ADAL" clId="{210F8EF2-4B43-4D8E-B2F1-058314926D10}" dt="2023-11-26T09:25:00.237" v="812" actId="122"/>
          <ac:spMkLst>
            <pc:docMk/>
            <pc:sldMk cId="3129611109" sldId="402"/>
            <ac:spMk id="12" creationId="{C677F12C-BBDE-6113-96C9-26456095E7F5}"/>
          </ac:spMkLst>
        </pc:spChg>
        <pc:spChg chg="add del mod">
          <ac:chgData name="강명묵" userId="86eabdaf-b3d9-410b-94eb-b1f37b7ff2a5" providerId="ADAL" clId="{210F8EF2-4B43-4D8E-B2F1-058314926D10}" dt="2023-11-26T09:24:55.227" v="810" actId="478"/>
          <ac:spMkLst>
            <pc:docMk/>
            <pc:sldMk cId="3129611109" sldId="402"/>
            <ac:spMk id="13" creationId="{30FAC7E6-2F05-DC5A-5814-AFAAE30C6543}"/>
          </ac:spMkLst>
        </pc:spChg>
        <pc:spChg chg="add mod">
          <ac:chgData name="강명묵" userId="86eabdaf-b3d9-410b-94eb-b1f37b7ff2a5" providerId="ADAL" clId="{210F8EF2-4B43-4D8E-B2F1-058314926D10}" dt="2023-11-26T09:25:25.565" v="818" actId="14861"/>
          <ac:spMkLst>
            <pc:docMk/>
            <pc:sldMk cId="3129611109" sldId="402"/>
            <ac:spMk id="14" creationId="{65CE8690-614D-D792-BB35-9A3E70EBEB11}"/>
          </ac:spMkLst>
        </pc:spChg>
        <pc:spChg chg="del">
          <ac:chgData name="강명묵" userId="86eabdaf-b3d9-410b-94eb-b1f37b7ff2a5" providerId="ADAL" clId="{210F8EF2-4B43-4D8E-B2F1-058314926D10}" dt="2023-11-26T09:22:58.312" v="746" actId="478"/>
          <ac:spMkLst>
            <pc:docMk/>
            <pc:sldMk cId="3129611109" sldId="402"/>
            <ac:spMk id="18" creationId="{BD207460-7F83-9995-4439-FDECFB80661A}"/>
          </ac:spMkLst>
        </pc:spChg>
        <pc:spChg chg="del">
          <ac:chgData name="강명묵" userId="86eabdaf-b3d9-410b-94eb-b1f37b7ff2a5" providerId="ADAL" clId="{210F8EF2-4B43-4D8E-B2F1-058314926D10}" dt="2023-11-26T09:22:58.312" v="746" actId="478"/>
          <ac:spMkLst>
            <pc:docMk/>
            <pc:sldMk cId="3129611109" sldId="402"/>
            <ac:spMk id="19" creationId="{B76AE1B5-0979-31C1-156B-C030E57A02C1}"/>
          </ac:spMkLst>
        </pc:spChg>
        <pc:picChg chg="add del mod">
          <ac:chgData name="강명묵" userId="86eabdaf-b3d9-410b-94eb-b1f37b7ff2a5" providerId="ADAL" clId="{210F8EF2-4B43-4D8E-B2F1-058314926D10}" dt="2023-11-26T09:26:13.951" v="821"/>
          <ac:picMkLst>
            <pc:docMk/>
            <pc:sldMk cId="3129611109" sldId="402"/>
            <ac:picMk id="3" creationId="{609A55A3-8F27-6230-8870-78B7037F97BB}"/>
          </ac:picMkLst>
        </pc:picChg>
        <pc:picChg chg="add mod">
          <ac:chgData name="강명묵" userId="86eabdaf-b3d9-410b-94eb-b1f37b7ff2a5" providerId="ADAL" clId="{210F8EF2-4B43-4D8E-B2F1-058314926D10}" dt="2023-11-26T09:26:13.951" v="821"/>
          <ac:picMkLst>
            <pc:docMk/>
            <pc:sldMk cId="3129611109" sldId="402"/>
            <ac:picMk id="4" creationId="{B465FB7F-09B0-669D-57E2-5E9949B24812}"/>
          </ac:picMkLst>
        </pc:picChg>
        <pc:picChg chg="del">
          <ac:chgData name="강명묵" userId="86eabdaf-b3d9-410b-94eb-b1f37b7ff2a5" providerId="ADAL" clId="{210F8EF2-4B43-4D8E-B2F1-058314926D10}" dt="2023-11-26T09:22:58.312" v="746" actId="478"/>
          <ac:picMkLst>
            <pc:docMk/>
            <pc:sldMk cId="3129611109" sldId="402"/>
            <ac:picMk id="7" creationId="{4F844AE3-4051-B4C9-BAF4-9AA1180384B6}"/>
          </ac:picMkLst>
        </pc:picChg>
        <pc:cxnChg chg="del">
          <ac:chgData name="강명묵" userId="86eabdaf-b3d9-410b-94eb-b1f37b7ff2a5" providerId="ADAL" clId="{210F8EF2-4B43-4D8E-B2F1-058314926D10}" dt="2023-11-26T09:22:58.312" v="746" actId="478"/>
          <ac:cxnSpMkLst>
            <pc:docMk/>
            <pc:sldMk cId="3129611109" sldId="402"/>
            <ac:cxnSpMk id="24" creationId="{70613849-07F7-5DA6-38C5-C81F1614268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50174F-8F5E-21B8-E45D-1D33F769C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A32A7E-1448-B329-ADA5-E171FA72A5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52DFAA-11EA-F84A-F48C-479BC50A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F145F6-3478-2E16-FD8C-74520D4AD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413649-F4FD-F31A-BBCE-A8700205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47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2A959-7248-B44E-D544-D3314A3D4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E69CE7E-F1A5-E598-8F93-8C64300CC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E6C2F9-CD7C-627C-8304-AA99E28B9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34F7D0-C51C-5558-9667-72B4FA03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EAAD6-3810-1EE1-4991-F5827521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23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4AC41A-0A6E-4951-C6A2-9577BF6B6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115DA1C-3091-8AB0-F2CA-432989E5F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1B93EC-A307-2BA7-749A-6872E0847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C06EE-47FB-329A-7845-149EFC0C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F9503-B954-1EA2-9364-60A90546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80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6AEDD2-1316-F78A-5616-D8D36BB3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362426-7218-3A02-5ECA-D0759CA43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2DDACE-A18E-EE36-610E-5068076F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582ED-78B1-018E-8C4F-BA0B082A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56A63-1A96-4E57-B5BC-A71D5B426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167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B7BA0-270F-44AC-6F38-C028057FA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14E35C-6919-97F9-DC30-59D1DA14E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C6AAD4-2C1A-8D40-56DD-B2B432FCE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EEF7F9-8DAD-0197-EE1E-29A07A27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B96F81-8ED2-E0ED-3631-994409F3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0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318C5-7259-69BC-5390-6B7D55AF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E2960-237D-F64A-FCB8-5D091EB7A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8CFA1D-FA98-51DA-A3BD-2801A56AB9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7AEA96-F51B-E57B-B333-69315B75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63FA2E-D281-B74E-2035-49BA6214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B035CF-AFF3-A9EF-AF51-B3AB3B80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32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9277A-8142-7DA4-AB98-775FECAC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CB71C7-DE43-3414-E2AD-70DF0C358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C6A781-69D2-47B2-9B5C-44D8A9208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A679A7-D8CC-5291-B841-1C04B6BDD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4DFFBB-F1A3-3E48-AABB-F1D606BAF8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351F20-5092-C18D-574E-89BBB679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918CB1E-CE69-C45F-2613-DF93CA81F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F3C7BE-6B8B-D431-5F39-9CBBAD564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56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12487-A511-B383-A34D-0A92FD84D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A60FE0-6999-478D-D815-B26156B4C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EA1F3-CB02-940A-6BEC-5D7D97F2C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9EBEC5A-18B9-994E-6AEF-6261D6BC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917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42BE9A1-B018-CDEF-F3CC-5AE62F31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7F2276-A72F-0146-4F89-77C9A2205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BAC603-F8D1-FD4D-EC11-9892C1EE3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726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EDAF25-8682-5D0A-AE2D-CAB214405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37C676-F369-EE1E-3B3B-21A72F03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8BD9D9-BB58-D2E4-D42F-608B209BC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E5797A-3E0E-7A0F-647F-EEB06181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1581DA-C065-910A-F64F-0D8E5AF66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C26A70-52D0-18DF-1E65-14A03066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783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4DB20-F9E0-6735-7691-51D3F4EA0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8C52D93-C6D0-E5C7-1796-B3976BCB9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8DEBFA-170F-EC71-E9BE-B96D7B3323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9C125C-90CE-824A-00E7-8D2A43B36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950312-F44F-7594-EA62-F7900A7A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A29E39-D908-1585-81D4-E3403CFB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610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0ADD0F-9A0D-451E-5147-87A8EE146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890C7B-2EB9-C88F-763E-7EBF24AC69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6D87C-C0E1-0B7E-F451-5EBF5017B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C90BE-BB40-441B-8A75-886B069FADB3}" type="datetimeFigureOut">
              <a:rPr lang="ko-KR" altLang="en-US" smtClean="0"/>
              <a:t>2024-03-18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903B7F-F491-90AE-6034-FC13E675D9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DA50DA-739D-8890-CC1B-A47E1A7BFD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6C24A-D587-4640-B4CD-DFA240F963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931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80.png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3504579" y="2337560"/>
            <a:ext cx="3291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Computer Vision and Deep Learning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7A6841-D0C6-5432-656F-7894BAD04328}"/>
              </a:ext>
            </a:extLst>
          </p:cNvPr>
          <p:cNvSpPr txBox="1"/>
          <p:nvPr/>
        </p:nvSpPr>
        <p:spPr>
          <a:xfrm>
            <a:off x="6917873" y="3722554"/>
            <a:ext cx="1095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Ch 03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C1FDB-DC97-F47B-2539-9A19023A569F}"/>
              </a:ext>
            </a:extLst>
          </p:cNvPr>
          <p:cNvSpPr txBox="1"/>
          <p:nvPr/>
        </p:nvSpPr>
        <p:spPr>
          <a:xfrm>
            <a:off x="8621486" y="5683125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강명묵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F33F30-6D52-4762-B4B6-8EFE3BF468BC}"/>
              </a:ext>
            </a:extLst>
          </p:cNvPr>
          <p:cNvSpPr/>
          <p:nvPr/>
        </p:nvSpPr>
        <p:spPr>
          <a:xfrm rot="5400000" flipV="1">
            <a:off x="5662447" y="3192314"/>
            <a:ext cx="2272303" cy="4481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94441F-A7BE-E339-172A-8BA706633715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34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10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4"/>
            <a:ext cx="5794663" cy="46169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1313657" y="932399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히스토그램 계산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CE3568-CC66-E1F3-C0BF-5F02F58F459D}"/>
              </a:ext>
            </a:extLst>
          </p:cNvPr>
          <p:cNvSpPr/>
          <p:nvPr/>
        </p:nvSpPr>
        <p:spPr>
          <a:xfrm>
            <a:off x="7858126" y="1498134"/>
            <a:ext cx="1466850" cy="46169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023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11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4"/>
            <a:ext cx="5794663" cy="46169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1313657" y="932399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히스토그램 그리기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CE3568-CC66-E1F3-C0BF-5F02F58F459D}"/>
              </a:ext>
            </a:extLst>
          </p:cNvPr>
          <p:cNvSpPr/>
          <p:nvPr/>
        </p:nvSpPr>
        <p:spPr>
          <a:xfrm>
            <a:off x="7128452" y="2220679"/>
            <a:ext cx="3006148" cy="31718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BBC8A-8462-CA60-0A6A-9FBA6B12C2E4}"/>
              </a:ext>
            </a:extLst>
          </p:cNvPr>
          <p:cNvSpPr txBox="1"/>
          <p:nvPr/>
        </p:nvSpPr>
        <p:spPr>
          <a:xfrm>
            <a:off x="6809477" y="2465419"/>
            <a:ext cx="318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6DE545-E42E-52FE-A4A1-B9D6EEAEC5C6}"/>
              </a:ext>
            </a:extLst>
          </p:cNvPr>
          <p:cNvSpPr txBox="1"/>
          <p:nvPr/>
        </p:nvSpPr>
        <p:spPr>
          <a:xfrm>
            <a:off x="6493165" y="5023172"/>
            <a:ext cx="63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096062-8D96-9539-48BF-9B2C595121C4}"/>
              </a:ext>
            </a:extLst>
          </p:cNvPr>
          <p:cNvSpPr txBox="1"/>
          <p:nvPr/>
        </p:nvSpPr>
        <p:spPr>
          <a:xfrm>
            <a:off x="7107959" y="5452578"/>
            <a:ext cx="635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9AF2F7-78E4-E438-EEDC-4C04EDEAC3BD}"/>
              </a:ext>
            </a:extLst>
          </p:cNvPr>
          <p:cNvSpPr txBox="1"/>
          <p:nvPr/>
        </p:nvSpPr>
        <p:spPr>
          <a:xfrm>
            <a:off x="9603221" y="5452578"/>
            <a:ext cx="53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</p:spTree>
    <p:extLst>
      <p:ext uri="{BB962C8B-B14F-4D97-AF65-F5344CB8AC3E}">
        <p14:creationId xmlns:p14="http://schemas.microsoft.com/office/powerpoint/2010/main" val="71372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12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355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94682" y="2125202"/>
            <a:ext cx="923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컴퓨터 비전은 주어진 문제를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최적화 문제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로 공식화해 푸는 경우가 많다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Ex) </a:t>
            </a:r>
            <a:r>
              <a:rPr lang="ko-KR" altLang="en-US" dirty="0" err="1">
                <a:solidFill>
                  <a:srgbClr val="1F1F1F"/>
                </a:solidFill>
                <a:latin typeface="ElsevierGulliver"/>
              </a:rPr>
              <a:t>오츄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알고리즘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, back-propagation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CB198-495A-1688-DD65-D1316701A8B4}"/>
              </a:ext>
            </a:extLst>
          </p:cNvPr>
          <p:cNvSpPr txBox="1"/>
          <p:nvPr/>
        </p:nvSpPr>
        <p:spPr>
          <a:xfrm>
            <a:off x="229687" y="3335480"/>
            <a:ext cx="193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오츄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EB40B-89FB-2F37-CF57-37906C4BA9A3}"/>
                  </a:ext>
                </a:extLst>
              </p:cNvPr>
              <p:cNvSpPr txBox="1"/>
              <p:nvPr/>
            </p:nvSpPr>
            <p:spPr>
              <a:xfrm>
                <a:off x="229687" y="3968219"/>
                <a:ext cx="4188160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0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30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acc>
                      <m:r>
                        <a:rPr lang="en-US" altLang="ko-KR" sz="3000" b="0" i="1" smtClean="0">
                          <a:solidFill>
                            <a:srgbClr val="1F1F1F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Pre>
                        <m:sPrePr>
                          <m:ctrlPr>
                            <a:rPr lang="en-US" altLang="ko-KR" sz="30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altLang="ko-KR" sz="30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0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</a:rPr>
                            <m:t> ∈ {0,1,2,⋯,</m:t>
                          </m:r>
                          <m:r>
                            <a:rPr lang="en-US" altLang="ko-KR" sz="30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3000" b="0" i="1" smtClean="0">
                              <a:solidFill>
                                <a:srgbClr val="1F1F1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−1}</m:t>
                          </m:r>
                        </m:sub>
                        <m:sup>
                          <m:r>
                            <a:rPr lang="en-US" altLang="ko-KR" sz="3000" b="1" i="1" smtClean="0">
                              <a:latin typeface="Cambria Math" panose="02040503050406030204" pitchFamily="18" charset="0"/>
                            </a:rPr>
                            <m:t>𝒂𝒓𝒈𝒎𝒊𝒏</m:t>
                          </m:r>
                        </m:sup>
                        <m:e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3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sPre>
                    </m:oMath>
                  </m:oMathPara>
                </a14:m>
                <a:endParaRPr lang="en-US" altLang="ko-KR" sz="3000" dirty="0">
                  <a:solidFill>
                    <a:srgbClr val="1F1F1F"/>
                  </a:solidFill>
                  <a:latin typeface="ElsevierGulliver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EB40B-89FB-2F37-CF57-37906C4BA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87" y="3968219"/>
                <a:ext cx="4188160" cy="7342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EAA2928-6E3E-F3B7-340D-0FBB23049E0B}"/>
              </a:ext>
            </a:extLst>
          </p:cNvPr>
          <p:cNvCxnSpPr/>
          <p:nvPr/>
        </p:nvCxnSpPr>
        <p:spPr>
          <a:xfrm>
            <a:off x="4621606" y="3687414"/>
            <a:ext cx="0" cy="27588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C08EDDB-1485-ACEF-7D32-6E1D6D7065F4}"/>
              </a:ext>
            </a:extLst>
          </p:cNvPr>
          <p:cNvSpPr txBox="1"/>
          <p:nvPr/>
        </p:nvSpPr>
        <p:spPr>
          <a:xfrm>
            <a:off x="4892122" y="3786440"/>
            <a:ext cx="4358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1.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모든 </a:t>
            </a:r>
            <a:r>
              <a:rPr lang="ko-KR" altLang="en-US" dirty="0" err="1">
                <a:solidFill>
                  <a:srgbClr val="1F1F1F"/>
                </a:solidFill>
                <a:latin typeface="ElsevierGulliver"/>
              </a:rPr>
              <a:t>명암값에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 대해 목적함수 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J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를 계산</a:t>
            </a:r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2D11D4-76B6-8FDD-12B6-CEC5E6AF28DA}"/>
                  </a:ext>
                </a:extLst>
              </p:cNvPr>
              <p:cNvSpPr txBox="1"/>
              <p:nvPr/>
            </p:nvSpPr>
            <p:spPr>
              <a:xfrm>
                <a:off x="4892122" y="4517793"/>
                <a:ext cx="45002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2.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을 </a:t>
                </a:r>
                <a:r>
                  <a:rPr lang="ko-KR" altLang="en-US" dirty="0" err="1">
                    <a:solidFill>
                      <a:srgbClr val="1F1F1F"/>
                    </a:solidFill>
                    <a:latin typeface="ElsevierGulliver"/>
                  </a:rPr>
                  <a:t>임곗값</a:t>
                </a:r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 </a:t>
                </a:r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T</a:t>
                </a:r>
                <a:r>
                  <a:rPr lang="ko-KR" altLang="en-US" dirty="0">
                    <a:solidFill>
                      <a:srgbClr val="1F1F1F"/>
                    </a:solidFill>
                    <a:latin typeface="ElsevierGulliver"/>
                  </a:rPr>
                  <a:t>로 사용해 </a:t>
                </a:r>
                <a:r>
                  <a:rPr lang="ko-KR" altLang="en-US" dirty="0" err="1">
                    <a:solidFill>
                      <a:srgbClr val="1F1F1F"/>
                    </a:solidFill>
                    <a:latin typeface="ElsevierGulliver"/>
                  </a:rPr>
                  <a:t>이진화한다</a:t>
                </a:r>
                <a:r>
                  <a:rPr lang="en-US" altLang="ko-KR" dirty="0">
                    <a:solidFill>
                      <a:srgbClr val="1F1F1F"/>
                    </a:solidFill>
                    <a:latin typeface="ElsevierGulliver"/>
                  </a:rPr>
                  <a:t>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92D11D4-76B6-8FDD-12B6-CEC5E6AF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122" y="4517793"/>
                <a:ext cx="4500267" cy="369332"/>
              </a:xfrm>
              <a:prstGeom prst="rect">
                <a:avLst/>
              </a:prstGeom>
              <a:blipFill>
                <a:blip r:embed="rId5"/>
                <a:stretch>
                  <a:fillRect l="-1220" t="-1311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87FAC1D-72E8-5AFA-4EC0-D39267ED14A1}"/>
              </a:ext>
            </a:extLst>
          </p:cNvPr>
          <p:cNvSpPr txBox="1"/>
          <p:nvPr/>
        </p:nvSpPr>
        <p:spPr>
          <a:xfrm>
            <a:off x="5115705" y="5255387"/>
            <a:ext cx="237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n(t)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 :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화소의 개수</a:t>
            </a:r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1DBE30-FF7F-0A27-D16A-EB4E7A3856A6}"/>
                  </a:ext>
                </a:extLst>
              </p:cNvPr>
              <p:cNvSpPr txBox="1"/>
              <p:nvPr/>
            </p:nvSpPr>
            <p:spPr>
              <a:xfrm>
                <a:off x="433446" y="5272179"/>
                <a:ext cx="41881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solidFill>
                      <a:srgbClr val="1F1F1F"/>
                    </a:solidFill>
                    <a:latin typeface="ElsevierGulliver"/>
                  </a:rPr>
                  <a:t>J(t)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altLang="ko-KR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rgbClr val="1F1F1F"/>
                    </a:solid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ko-KR" sz="2400" dirty="0">
                    <a:solidFill>
                      <a:srgbClr val="1F1F1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2400" b="0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ko-KR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ko-KR" sz="2400" dirty="0">
                  <a:solidFill>
                    <a:srgbClr val="1F1F1F"/>
                  </a:solidFill>
                  <a:latin typeface="ElsevierGulliver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1DBE30-FF7F-0A27-D16A-EB4E7A385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46" y="5272179"/>
                <a:ext cx="4188160" cy="461665"/>
              </a:xfrm>
              <a:prstGeom prst="rect">
                <a:avLst/>
              </a:prstGeom>
              <a:blipFill>
                <a:blip r:embed="rId6"/>
                <a:stretch>
                  <a:fillRect l="-2183" t="-13158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E87A286-67CD-7E32-B1CD-92CC1A8295B4}"/>
              </a:ext>
            </a:extLst>
          </p:cNvPr>
          <p:cNvSpPr txBox="1"/>
          <p:nvPr/>
        </p:nvSpPr>
        <p:spPr>
          <a:xfrm>
            <a:off x="5115705" y="5842337"/>
            <a:ext cx="237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v(t)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 :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화소의 분산</a:t>
            </a:r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</p:spTree>
    <p:extLst>
      <p:ext uri="{BB962C8B-B14F-4D97-AF65-F5344CB8AC3E}">
        <p14:creationId xmlns:p14="http://schemas.microsoft.com/office/powerpoint/2010/main" val="744194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640D689-D573-D84E-04D8-5946B3FD4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491" y="4227684"/>
            <a:ext cx="2881803" cy="9662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13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355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오츄</a:t>
            </a:r>
            <a:r>
              <a: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알고리즘</a:t>
            </a:r>
            <a:endParaRPr lang="en-US" altLang="ko-K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66107" y="2125202"/>
            <a:ext cx="9231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내부 분산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을 최소화 해서 이진화를 가장 잘하는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임계값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를 찾아내는 것</a:t>
            </a:r>
            <a:endParaRPr lang="en-US" altLang="ko-KR" dirty="0">
              <a:solidFill>
                <a:srgbClr val="1F1F1F"/>
              </a:solidFill>
              <a:latin typeface="ElsevierGulliver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내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부 분산을 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최소화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하는 것은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 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외부분산을</a:t>
            </a:r>
            <a:r>
              <a:rPr lang="ko-KR" altLang="en-US" sz="2000" dirty="0">
                <a:solidFill>
                  <a:srgbClr val="1F1F1F"/>
                </a:solidFill>
                <a:latin typeface="ElsevierGulliver"/>
              </a:rPr>
              <a:t> 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ADLaM Display" panose="02010000000000000000" pitchFamily="2" charset="0"/>
                <a:cs typeface="ADLaM Display" panose="02010000000000000000" pitchFamily="2" charset="0"/>
              </a:rPr>
              <a:t>최대화</a:t>
            </a:r>
            <a:r>
              <a:rPr lang="ko-KR" altLang="en-US" sz="2000" dirty="0">
                <a:solidFill>
                  <a:srgbClr val="1F1F1F"/>
                </a:solidFill>
                <a:latin typeface="ElsevierGulliver"/>
              </a:rPr>
              <a:t> 하는 것과 같다</a:t>
            </a:r>
            <a:r>
              <a:rPr lang="en-US" altLang="ko-KR" sz="2000" dirty="0">
                <a:solidFill>
                  <a:srgbClr val="1F1F1F"/>
                </a:solidFill>
                <a:latin typeface="ElsevierGulliver"/>
              </a:rPr>
              <a:t>.</a:t>
            </a:r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033F8B5-1643-A155-0EE8-09B0DD515F18}"/>
              </a:ext>
            </a:extLst>
          </p:cNvPr>
          <p:cNvSpPr/>
          <p:nvPr/>
        </p:nvSpPr>
        <p:spPr>
          <a:xfrm>
            <a:off x="927511" y="3401950"/>
            <a:ext cx="5254238" cy="33590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6F4F9F-E583-A35C-5944-B0E51195F135}"/>
              </a:ext>
            </a:extLst>
          </p:cNvPr>
          <p:cNvSpPr/>
          <p:nvPr/>
        </p:nvSpPr>
        <p:spPr>
          <a:xfrm>
            <a:off x="6385228" y="5200650"/>
            <a:ext cx="3234749" cy="5238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06EC9-9717-3AE8-891F-5247114991DD}"/>
              </a:ext>
            </a:extLst>
          </p:cNvPr>
          <p:cNvSpPr txBox="1"/>
          <p:nvPr/>
        </p:nvSpPr>
        <p:spPr>
          <a:xfrm>
            <a:off x="6317220" y="5817645"/>
            <a:ext cx="3370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9B68FB-6D2F-500D-29FC-BA2054390C3F}"/>
              </a:ext>
            </a:extLst>
          </p:cNvPr>
          <p:cNvSpPr txBox="1"/>
          <p:nvPr/>
        </p:nvSpPr>
        <p:spPr>
          <a:xfrm>
            <a:off x="6317221" y="4717649"/>
            <a:ext cx="32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ED1FC0-D7C8-C0E8-8C1B-FAE98B04932B}"/>
              </a:ext>
            </a:extLst>
          </p:cNvPr>
          <p:cNvSpPr txBox="1"/>
          <p:nvPr/>
        </p:nvSpPr>
        <p:spPr>
          <a:xfrm>
            <a:off x="9153251" y="4717649"/>
            <a:ext cx="6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255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EE495CA-58BC-D2D8-52B5-50D241934443}"/>
              </a:ext>
            </a:extLst>
          </p:cNvPr>
          <p:cNvCxnSpPr/>
          <p:nvPr/>
        </p:nvCxnSpPr>
        <p:spPr>
          <a:xfrm>
            <a:off x="7895952" y="4772025"/>
            <a:ext cx="0" cy="9525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1A4369D-0F94-EEE9-8A53-FB8803FDE2C3}"/>
              </a:ext>
            </a:extLst>
          </p:cNvPr>
          <p:cNvSpPr txBox="1"/>
          <p:nvPr/>
        </p:nvSpPr>
        <p:spPr>
          <a:xfrm>
            <a:off x="7572102" y="4411985"/>
            <a:ext cx="647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443826-711C-D404-AC71-562D4B5D47D7}"/>
              </a:ext>
            </a:extLst>
          </p:cNvPr>
          <p:cNvSpPr txBox="1"/>
          <p:nvPr/>
        </p:nvSpPr>
        <p:spPr>
          <a:xfrm>
            <a:off x="6877174" y="5251431"/>
            <a:ext cx="32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8BF3DB-DE33-4193-2AC5-E57157D05893}"/>
              </a:ext>
            </a:extLst>
          </p:cNvPr>
          <p:cNvSpPr txBox="1"/>
          <p:nvPr/>
        </p:nvSpPr>
        <p:spPr>
          <a:xfrm>
            <a:off x="8594509" y="5251431"/>
            <a:ext cx="321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932FCAE-6EF8-38A1-8DA5-D0DAFC32FEC0}"/>
              </a:ext>
            </a:extLst>
          </p:cNvPr>
          <p:cNvCxnSpPr>
            <a:cxnSpLocks/>
          </p:cNvCxnSpPr>
          <p:nvPr/>
        </p:nvCxnSpPr>
        <p:spPr>
          <a:xfrm>
            <a:off x="6736702" y="4717649"/>
            <a:ext cx="835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3578D5B-98C9-FAF1-F6BC-A9D1C61DF587}"/>
              </a:ext>
            </a:extLst>
          </p:cNvPr>
          <p:cNvCxnSpPr>
            <a:cxnSpLocks/>
          </p:cNvCxnSpPr>
          <p:nvPr/>
        </p:nvCxnSpPr>
        <p:spPr>
          <a:xfrm>
            <a:off x="8219802" y="4717649"/>
            <a:ext cx="79271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08192ED-E801-5C51-3A42-8C18F7EFD671}"/>
              </a:ext>
            </a:extLst>
          </p:cNvPr>
          <p:cNvCxnSpPr>
            <a:cxnSpLocks/>
          </p:cNvCxnSpPr>
          <p:nvPr/>
        </p:nvCxnSpPr>
        <p:spPr>
          <a:xfrm>
            <a:off x="7123611" y="4952778"/>
            <a:ext cx="167204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CE5AE7-624B-8B13-1357-055493C683C2}"/>
              </a:ext>
            </a:extLst>
          </p:cNvPr>
          <p:cNvSpPr/>
          <p:nvPr/>
        </p:nvSpPr>
        <p:spPr>
          <a:xfrm>
            <a:off x="966107" y="6130212"/>
            <a:ext cx="5129893" cy="513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220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14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3"/>
            <a:ext cx="5794663" cy="5262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1313657" y="932399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Otsu Algorithm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7E53F56-96BD-5A91-3540-D51E43443033}"/>
              </a:ext>
            </a:extLst>
          </p:cNvPr>
          <p:cNvSpPr/>
          <p:nvPr/>
        </p:nvSpPr>
        <p:spPr>
          <a:xfrm>
            <a:off x="7166552" y="2201629"/>
            <a:ext cx="3006148" cy="3171825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6FF6AE-C115-B5BA-2DCF-2AA4BB9C62DE}"/>
              </a:ext>
            </a:extLst>
          </p:cNvPr>
          <p:cNvSpPr txBox="1"/>
          <p:nvPr/>
        </p:nvSpPr>
        <p:spPr>
          <a:xfrm>
            <a:off x="7330967" y="5381928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Threshold = 117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A6C651-A92A-B22E-C9CF-4CDF2C0BF7E3}"/>
              </a:ext>
            </a:extLst>
          </p:cNvPr>
          <p:cNvSpPr/>
          <p:nvPr/>
        </p:nvSpPr>
        <p:spPr>
          <a:xfrm>
            <a:off x="443221" y="4939587"/>
            <a:ext cx="5129893" cy="4202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67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15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488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히스토그램 </a:t>
            </a:r>
            <a:r>
              <a:rPr lang="ko-KR" alt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평활화</a:t>
            </a:r>
            <a:endParaRPr lang="en-US" altLang="ko-K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94682" y="2125202"/>
            <a:ext cx="923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Histogram Equalization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 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: </a:t>
            </a:r>
            <a:r>
              <a:rPr lang="ko-KR" altLang="en-US" dirty="0"/>
              <a:t>히스토그램이 평평하게 되도록 영상을 조작해서 </a:t>
            </a:r>
            <a:endParaRPr lang="en-US" altLang="ko-KR" dirty="0"/>
          </a:p>
          <a:p>
            <a:r>
              <a:rPr lang="en-US" altLang="ko-KR" dirty="0"/>
              <a:t>		          </a:t>
            </a:r>
            <a:r>
              <a:rPr lang="ko-KR" altLang="en-US" dirty="0"/>
              <a:t>영상의 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명암대비를 높이는</a:t>
            </a:r>
            <a:r>
              <a:rPr lang="ko-KR" altLang="en-US" dirty="0"/>
              <a:t> 기법이다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FA2390-608D-5369-9053-5DF1C7F1D974}"/>
              </a:ext>
            </a:extLst>
          </p:cNvPr>
          <p:cNvSpPr/>
          <p:nvPr/>
        </p:nvSpPr>
        <p:spPr>
          <a:xfrm>
            <a:off x="9258300" y="5867400"/>
            <a:ext cx="2276473" cy="307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5D8D3-90AD-96E4-B601-91B150DF9DAF}"/>
              </a:ext>
            </a:extLst>
          </p:cNvPr>
          <p:cNvSpPr txBox="1"/>
          <p:nvPr/>
        </p:nvSpPr>
        <p:spPr>
          <a:xfrm>
            <a:off x="1194707" y="3639519"/>
            <a:ext cx="3860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 Equalization</a:t>
            </a:r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790454-9EF0-4F1D-F0C7-76B9F55F9226}"/>
                  </a:ext>
                </a:extLst>
              </p:cNvPr>
              <p:cNvSpPr txBox="1"/>
              <p:nvPr/>
            </p:nvSpPr>
            <p:spPr>
              <a:xfrm>
                <a:off x="1194707" y="4232406"/>
                <a:ext cx="3320144" cy="548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1F1F1F"/>
                    </a:solidFill>
                    <a:latin typeface="ElsevierGulliver"/>
                  </a:rPr>
                  <a:t>l’ = round(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ko-KR" sz="2800" b="1" i="1" dirty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b="1" i="1" dirty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acc>
                    <m:d>
                      <m:dPr>
                        <m:ctrlPr>
                          <a:rPr lang="en-US" altLang="ko-KR" sz="2800" b="1" i="1" dirty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dirty="0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</m:e>
                    </m:d>
                  </m:oMath>
                </a14:m>
                <a:r>
                  <a:rPr lang="en-US" altLang="ko-KR" sz="2800" b="1" dirty="0">
                    <a:solidFill>
                      <a:srgbClr val="1F1F1F"/>
                    </a:solidFill>
                    <a:latin typeface="ElsevierGulliver"/>
                  </a:rPr>
                  <a:t>x(L-1))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790454-9EF0-4F1D-F0C7-76B9F55F9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707" y="4232406"/>
                <a:ext cx="3320144" cy="548548"/>
              </a:xfrm>
              <a:prstGeom prst="rect">
                <a:avLst/>
              </a:prstGeom>
              <a:blipFill>
                <a:blip r:embed="rId4"/>
                <a:stretch>
                  <a:fillRect l="-3853" t="-5556" r="-2202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AD08DD-FFFF-D076-A916-0F1B4A55559E}"/>
                  </a:ext>
                </a:extLst>
              </p:cNvPr>
              <p:cNvSpPr txBox="1"/>
              <p:nvPr/>
            </p:nvSpPr>
            <p:spPr>
              <a:xfrm>
                <a:off x="1243776" y="5221607"/>
                <a:ext cx="5846575" cy="662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acc>
                  </m:oMath>
                </a14:m>
                <a:r>
                  <a:rPr lang="ko-KR" altLang="en-US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ko-KR" altLang="en-US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정규화 히스토그램</a:t>
                </a:r>
                <a:r>
                  <a:rPr lang="en-US" altLang="ko-KR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r>
                  <a:rPr lang="en-US" altLang="ko-KR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ko-KR" altLang="en-US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모든 칸을 전부 더하면 </a:t>
                </a:r>
                <a:r>
                  <a:rPr lang="en-US" altLang="ko-KR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ko-KR" altLang="en-US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이 되도록 하는 히스토그램</a:t>
                </a:r>
                <a:r>
                  <a:rPr lang="en-US" altLang="ko-KR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ko-KR" altLang="en-US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AD08DD-FFFF-D076-A916-0F1B4A555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776" y="5221607"/>
                <a:ext cx="5846575" cy="662554"/>
              </a:xfrm>
              <a:prstGeom prst="rect">
                <a:avLst/>
              </a:prstGeom>
              <a:blipFill>
                <a:blip r:embed="rId5"/>
                <a:stretch>
                  <a:fillRect l="-834" t="-3704" b="-148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9B2183-95D8-C1B6-5599-B4FCCDF9713E}"/>
                  </a:ext>
                </a:extLst>
              </p:cNvPr>
              <p:cNvSpPr txBox="1"/>
              <p:nvPr/>
            </p:nvSpPr>
            <p:spPr>
              <a:xfrm>
                <a:off x="1243776" y="5905977"/>
                <a:ext cx="5846575" cy="385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altLang="ko-KR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acc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</a:t>
                </a:r>
                <a:r>
                  <a:rPr lang="ko-KR" altLang="en-US" dirty="0"/>
                  <a:t> </a:t>
                </a:r>
                <a:r>
                  <a:rPr lang="ko-KR" altLang="en-US" b="1" dirty="0"/>
                  <a:t>누적 정규화 히스토그램</a:t>
                </a:r>
                <a:r>
                  <a:rPr lang="en-US" altLang="ko-KR" b="1" dirty="0"/>
                  <a:t>.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49B2183-95D8-C1B6-5599-B4FCCDF97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776" y="5905977"/>
                <a:ext cx="5846575" cy="385555"/>
              </a:xfrm>
              <a:prstGeom prst="rect">
                <a:avLst/>
              </a:prstGeom>
              <a:blipFill>
                <a:blip r:embed="rId6"/>
                <a:stretch>
                  <a:fillRect t="-6349" b="-238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017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16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3"/>
            <a:ext cx="5794663" cy="5262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1313657" y="932399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Histogram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 </a:t>
            </a:r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Equalization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87692E-2FBF-D83C-C07F-48AF13648439}"/>
              </a:ext>
            </a:extLst>
          </p:cNvPr>
          <p:cNvSpPr/>
          <p:nvPr/>
        </p:nvSpPr>
        <p:spPr>
          <a:xfrm>
            <a:off x="6087324" y="3412660"/>
            <a:ext cx="5794663" cy="25976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1307C-B83D-BDD7-0773-CA53B2B43988}"/>
              </a:ext>
            </a:extLst>
          </p:cNvPr>
          <p:cNvSpPr txBox="1"/>
          <p:nvPr/>
        </p:nvSpPr>
        <p:spPr>
          <a:xfrm>
            <a:off x="7062635" y="6361882"/>
            <a:ext cx="3844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명암대비가 높아짐</a:t>
            </a:r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(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인지도 증가</a:t>
            </a:r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6766-31FA-027C-206D-BF38F465F008}"/>
              </a:ext>
            </a:extLst>
          </p:cNvPr>
          <p:cNvSpPr txBox="1"/>
          <p:nvPr/>
        </p:nvSpPr>
        <p:spPr>
          <a:xfrm>
            <a:off x="6116838" y="2860999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1F1F1F"/>
                </a:solidFill>
                <a:latin typeface="ElsevierGulliver"/>
              </a:rPr>
              <a:t>Gray_image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A9BB3B-E1DF-BCD4-4CC0-22685A60AB50}"/>
              </a:ext>
            </a:extLst>
          </p:cNvPr>
          <p:cNvSpPr txBox="1"/>
          <p:nvPr/>
        </p:nvSpPr>
        <p:spPr>
          <a:xfrm>
            <a:off x="9005495" y="2860999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>
                <a:solidFill>
                  <a:srgbClr val="111827"/>
                </a:solidFill>
                <a:latin typeface="Söhne Mono"/>
              </a:rPr>
              <a:t>E</a:t>
            </a:r>
            <a:r>
              <a:rPr lang="en-US" altLang="ko-KR" sz="2000" b="1" i="0" dirty="0" err="1">
                <a:solidFill>
                  <a:srgbClr val="111827"/>
                </a:solidFill>
                <a:effectLst/>
                <a:latin typeface="Söhne Mono"/>
              </a:rPr>
              <a:t>qualized_gray_image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E2690A8-6E5C-6842-F71D-DDBB4C0C5CB7}"/>
              </a:ext>
            </a:extLst>
          </p:cNvPr>
          <p:cNvSpPr/>
          <p:nvPr/>
        </p:nvSpPr>
        <p:spPr>
          <a:xfrm>
            <a:off x="6116838" y="111832"/>
            <a:ext cx="5794663" cy="259761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4312D22-5CB5-1C00-6CF8-A30C0962E16D}"/>
              </a:ext>
            </a:extLst>
          </p:cNvPr>
          <p:cNvSpPr/>
          <p:nvPr/>
        </p:nvSpPr>
        <p:spPr>
          <a:xfrm>
            <a:off x="110836" y="2207157"/>
            <a:ext cx="5794664" cy="24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8B3237B-036D-7E32-68B7-B76600BE5762}"/>
              </a:ext>
            </a:extLst>
          </p:cNvPr>
          <p:cNvSpPr/>
          <p:nvPr/>
        </p:nvSpPr>
        <p:spPr>
          <a:xfrm>
            <a:off x="110836" y="3163237"/>
            <a:ext cx="5794664" cy="24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3BCE1C-9204-B9ED-91EB-6053C5F8CAD0}"/>
              </a:ext>
            </a:extLst>
          </p:cNvPr>
          <p:cNvSpPr/>
          <p:nvPr/>
        </p:nvSpPr>
        <p:spPr>
          <a:xfrm>
            <a:off x="110836" y="2934176"/>
            <a:ext cx="5794664" cy="24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EC6CF3E-9F80-4C9D-06D5-75C127A4949B}"/>
              </a:ext>
            </a:extLst>
          </p:cNvPr>
          <p:cNvSpPr/>
          <p:nvPr/>
        </p:nvSpPr>
        <p:spPr>
          <a:xfrm>
            <a:off x="110836" y="3880521"/>
            <a:ext cx="5794664" cy="249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3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17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488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Connectivity and Morphology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94682" y="2125202"/>
            <a:ext cx="923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연결성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은 픽셀의 연결 여부를 결정한다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모폴로지</a:t>
            </a:r>
            <a:r>
              <a:rPr lang="ko-KR" altLang="en-US" dirty="0" err="1">
                <a:solidFill>
                  <a:srgbClr val="1F1F1F"/>
                </a:solidFill>
                <a:latin typeface="ElsevierGulliver"/>
              </a:rPr>
              <a:t>는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영상을 형태학적으로 다루는 기법이다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8EDB910-5F69-37D5-26B0-84AB85DFD209}"/>
              </a:ext>
            </a:extLst>
          </p:cNvPr>
          <p:cNvSpPr/>
          <p:nvPr/>
        </p:nvSpPr>
        <p:spPr>
          <a:xfrm>
            <a:off x="1028700" y="4235168"/>
            <a:ext cx="1733550" cy="16360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C40DED-872F-B9FA-CB36-6D698083D6B8}"/>
              </a:ext>
            </a:extLst>
          </p:cNvPr>
          <p:cNvSpPr/>
          <p:nvPr/>
        </p:nvSpPr>
        <p:spPr>
          <a:xfrm>
            <a:off x="3209925" y="4250403"/>
            <a:ext cx="1733550" cy="163604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8B2A4B-CF1C-81F0-4836-97C60E30C6FC}"/>
              </a:ext>
            </a:extLst>
          </p:cNvPr>
          <p:cNvSpPr txBox="1"/>
          <p:nvPr/>
        </p:nvSpPr>
        <p:spPr>
          <a:xfrm>
            <a:off x="980926" y="6038076"/>
            <a:ext cx="1861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4-connectivity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CC6679-95BC-1846-B405-67017E492550}"/>
              </a:ext>
            </a:extLst>
          </p:cNvPr>
          <p:cNvSpPr txBox="1"/>
          <p:nvPr/>
        </p:nvSpPr>
        <p:spPr>
          <a:xfrm>
            <a:off x="3209925" y="5987003"/>
            <a:ext cx="194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8-connectivity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B0149A-8F16-8AA7-754B-A2BA7114A9E6}"/>
              </a:ext>
            </a:extLst>
          </p:cNvPr>
          <p:cNvSpPr txBox="1"/>
          <p:nvPr/>
        </p:nvSpPr>
        <p:spPr>
          <a:xfrm>
            <a:off x="1991812" y="3584727"/>
            <a:ext cx="1936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연결성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A6058E-8F54-4934-F7C5-6284BF93D431}"/>
              </a:ext>
            </a:extLst>
          </p:cNvPr>
          <p:cNvSpPr/>
          <p:nvPr/>
        </p:nvSpPr>
        <p:spPr>
          <a:xfrm>
            <a:off x="5968906" y="3947922"/>
            <a:ext cx="5633476" cy="245821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9E0CC9-B5DA-D54D-F384-856E04502A77}"/>
              </a:ext>
            </a:extLst>
          </p:cNvPr>
          <p:cNvSpPr txBox="1"/>
          <p:nvPr/>
        </p:nvSpPr>
        <p:spPr>
          <a:xfrm>
            <a:off x="7201313" y="3414873"/>
            <a:ext cx="3168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모폴로지의</a:t>
            </a:r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구조요소</a:t>
            </a:r>
          </a:p>
        </p:txBody>
      </p:sp>
    </p:spTree>
    <p:extLst>
      <p:ext uri="{BB962C8B-B14F-4D97-AF65-F5344CB8AC3E}">
        <p14:creationId xmlns:p14="http://schemas.microsoft.com/office/powerpoint/2010/main" val="2940686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18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488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94682" y="2125202"/>
            <a:ext cx="9231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이진 영상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에서 많이 사용하지만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,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그레이 영상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에도 적용 가능하다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객체의 형태를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분석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하거나 </a:t>
            </a:r>
            <a:r>
              <a:rPr lang="ko-KR" altLang="en-US" b="1" dirty="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전처리</a:t>
            </a:r>
            <a:r>
              <a:rPr lang="ko-KR" altLang="en-US" dirty="0" err="1">
                <a:solidFill>
                  <a:srgbClr val="1F1F1F"/>
                </a:solidFill>
                <a:latin typeface="ElsevierGulliver"/>
              </a:rPr>
              <a:t>하는데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 활용된다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b="1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기본 연산은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팽창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(dilation)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과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침식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(erosion)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이다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36BEC4-141C-3DB0-EA84-068045A43D1A}"/>
              </a:ext>
            </a:extLst>
          </p:cNvPr>
          <p:cNvSpPr/>
          <p:nvPr/>
        </p:nvSpPr>
        <p:spPr>
          <a:xfrm>
            <a:off x="8289585" y="1648428"/>
            <a:ext cx="3045165" cy="74413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BA00EF-501A-3BF6-3BDB-A2E426DA0DE4}"/>
              </a:ext>
            </a:extLst>
          </p:cNvPr>
          <p:cNvSpPr txBox="1"/>
          <p:nvPr/>
        </p:nvSpPr>
        <p:spPr>
          <a:xfrm>
            <a:off x="8289585" y="1708135"/>
            <a:ext cx="319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열림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(opening) :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침식 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팽창</a:t>
            </a:r>
            <a:endParaRPr lang="en-US" altLang="ko-KR" b="1" dirty="0">
              <a:solidFill>
                <a:srgbClr val="1F1F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닫힘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(closing)   :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팽창 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침식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FF1F2D9-5E2C-D93B-3982-4305279308C0}"/>
              </a:ext>
            </a:extLst>
          </p:cNvPr>
          <p:cNvSpPr/>
          <p:nvPr/>
        </p:nvSpPr>
        <p:spPr>
          <a:xfrm>
            <a:off x="788750" y="3731793"/>
            <a:ext cx="5312232" cy="24582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46ECB3F-1EB5-A152-4281-51387E27D57A}"/>
              </a:ext>
            </a:extLst>
          </p:cNvPr>
          <p:cNvSpPr/>
          <p:nvPr/>
        </p:nvSpPr>
        <p:spPr>
          <a:xfrm>
            <a:off x="6053822" y="3733936"/>
            <a:ext cx="5480954" cy="24539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ED926-F9B6-8071-6D03-6AD808F27075}"/>
              </a:ext>
            </a:extLst>
          </p:cNvPr>
          <p:cNvSpPr txBox="1"/>
          <p:nvPr/>
        </p:nvSpPr>
        <p:spPr>
          <a:xfrm>
            <a:off x="2513988" y="6187865"/>
            <a:ext cx="1861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D5A588-C5DC-6530-6B98-19F325A59E01}"/>
              </a:ext>
            </a:extLst>
          </p:cNvPr>
          <p:cNvSpPr txBox="1"/>
          <p:nvPr/>
        </p:nvSpPr>
        <p:spPr>
          <a:xfrm>
            <a:off x="7820026" y="6174955"/>
            <a:ext cx="194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Erosion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FA2390-608D-5369-9053-5DF1C7F1D974}"/>
              </a:ext>
            </a:extLst>
          </p:cNvPr>
          <p:cNvSpPr/>
          <p:nvPr/>
        </p:nvSpPr>
        <p:spPr>
          <a:xfrm>
            <a:off x="9258300" y="5867400"/>
            <a:ext cx="2276473" cy="307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5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Morphology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19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36806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509980" y="1320138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Algorithm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0D1F118-C27A-B166-A52D-DBA517B88280}"/>
              </a:ext>
            </a:extLst>
          </p:cNvPr>
          <p:cNvSpPr/>
          <p:nvPr/>
        </p:nvSpPr>
        <p:spPr>
          <a:xfrm>
            <a:off x="7781925" y="5748"/>
            <a:ext cx="2371725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F1B5C0-5C40-469C-49C1-6FD95609B3DE}"/>
              </a:ext>
            </a:extLst>
          </p:cNvPr>
          <p:cNvSpPr/>
          <p:nvPr/>
        </p:nvSpPr>
        <p:spPr>
          <a:xfrm>
            <a:off x="509980" y="1954050"/>
            <a:ext cx="4757343" cy="3429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C000F4E-18B7-52D5-8B1B-B75C3C0CA91B}"/>
              </a:ext>
            </a:extLst>
          </p:cNvPr>
          <p:cNvSpPr/>
          <p:nvPr/>
        </p:nvSpPr>
        <p:spPr>
          <a:xfrm>
            <a:off x="7781925" y="3429001"/>
            <a:ext cx="2371725" cy="334628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27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55EAC0C0-1700-841B-3E71-8A9661F085A1}"/>
              </a:ext>
            </a:extLst>
          </p:cNvPr>
          <p:cNvSpPr/>
          <p:nvPr/>
        </p:nvSpPr>
        <p:spPr>
          <a:xfrm>
            <a:off x="0" y="0"/>
            <a:ext cx="6317666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BDD3ED1-783E-2CB3-B499-9A4A7AA03327}"/>
              </a:ext>
            </a:extLst>
          </p:cNvPr>
          <p:cNvSpPr/>
          <p:nvPr/>
        </p:nvSpPr>
        <p:spPr>
          <a:xfrm>
            <a:off x="5848536" y="0"/>
            <a:ext cx="6343464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CBC40-4E1C-58E7-8F0E-A0D28A48B528}"/>
              </a:ext>
            </a:extLst>
          </p:cNvPr>
          <p:cNvSpPr txBox="1"/>
          <p:nvPr/>
        </p:nvSpPr>
        <p:spPr>
          <a:xfrm>
            <a:off x="1833714" y="3055098"/>
            <a:ext cx="2520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Contents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D3B68F8-891E-D2EB-2724-EB001DEF5FC9}"/>
              </a:ext>
            </a:extLst>
          </p:cNvPr>
          <p:cNvCxnSpPr>
            <a:cxnSpLocks/>
          </p:cNvCxnSpPr>
          <p:nvPr/>
        </p:nvCxnSpPr>
        <p:spPr>
          <a:xfrm>
            <a:off x="1700914" y="3886200"/>
            <a:ext cx="279843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016A96-A092-A2B9-4442-2B8B513B33B7}"/>
              </a:ext>
            </a:extLst>
          </p:cNvPr>
          <p:cNvCxnSpPr>
            <a:cxnSpLocks/>
          </p:cNvCxnSpPr>
          <p:nvPr/>
        </p:nvCxnSpPr>
        <p:spPr>
          <a:xfrm>
            <a:off x="1700914" y="3000375"/>
            <a:ext cx="279843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F123AD-4707-A6DE-4111-B14266DF5915}"/>
              </a:ext>
            </a:extLst>
          </p:cNvPr>
          <p:cNvSpPr txBox="1"/>
          <p:nvPr/>
        </p:nvSpPr>
        <p:spPr>
          <a:xfrm>
            <a:off x="6509850" y="834709"/>
            <a:ext cx="411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디지털 영상 기초</a:t>
            </a:r>
            <a:endParaRPr lang="en-US" altLang="ko-KR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9907E0-C982-F3A0-F2A1-CD8E4A5BA371}"/>
              </a:ext>
            </a:extLst>
          </p:cNvPr>
          <p:cNvSpPr txBox="1"/>
          <p:nvPr/>
        </p:nvSpPr>
        <p:spPr>
          <a:xfrm>
            <a:off x="6509850" y="2401671"/>
            <a:ext cx="411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2. </a:t>
            </a:r>
            <a:r>
              <a:rPr lang="ko-KR" altLang="en-US" sz="2400" b="1" dirty="0"/>
              <a:t>점 연산</a:t>
            </a:r>
            <a:endParaRPr lang="en-US" altLang="ko-KR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6A7AE-0284-27E3-376E-4C9534616C59}"/>
              </a:ext>
            </a:extLst>
          </p:cNvPr>
          <p:cNvSpPr txBox="1"/>
          <p:nvPr/>
        </p:nvSpPr>
        <p:spPr>
          <a:xfrm>
            <a:off x="6509850" y="3968633"/>
            <a:ext cx="411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 </a:t>
            </a:r>
            <a:r>
              <a:rPr lang="ko-KR" altLang="en-US" sz="2400" b="1" dirty="0"/>
              <a:t>영역 연산</a:t>
            </a:r>
            <a:endParaRPr lang="en-US" altLang="ko-KR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E0CE2-566E-02FC-E50E-F8FC84734FE1}"/>
              </a:ext>
            </a:extLst>
          </p:cNvPr>
          <p:cNvSpPr txBox="1"/>
          <p:nvPr/>
        </p:nvSpPr>
        <p:spPr>
          <a:xfrm>
            <a:off x="6509850" y="5535594"/>
            <a:ext cx="4115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4. </a:t>
            </a:r>
            <a:r>
              <a:rPr lang="ko-KR" altLang="en-US" sz="2400" b="1" dirty="0"/>
              <a:t>기하 연산</a:t>
            </a:r>
            <a:endParaRPr lang="en-US" altLang="ko-KR" sz="24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2F2E16B-681F-864B-9693-F5F13D8D6532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73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43E7-A10C-C9BA-ACC3-9292C5B29D22}"/>
              </a:ext>
            </a:extLst>
          </p:cNvPr>
          <p:cNvSpPr/>
          <p:nvPr/>
        </p:nvSpPr>
        <p:spPr>
          <a:xfrm>
            <a:off x="6948490" y="3638543"/>
            <a:ext cx="5243510" cy="321945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Morphology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20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3"/>
            <a:ext cx="6779489" cy="5262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2161922" y="872176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Erode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5F7FB6-D5AD-5067-DAEB-2FB86BB5A9B3}"/>
              </a:ext>
            </a:extLst>
          </p:cNvPr>
          <p:cNvSpPr/>
          <p:nvPr/>
        </p:nvSpPr>
        <p:spPr>
          <a:xfrm>
            <a:off x="6948490" y="-1"/>
            <a:ext cx="5243510" cy="363854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91E96A2-1EDE-E38B-8F03-7766BAC89B6D}"/>
              </a:ext>
            </a:extLst>
          </p:cNvPr>
          <p:cNvSpPr/>
          <p:nvPr/>
        </p:nvSpPr>
        <p:spPr>
          <a:xfrm>
            <a:off x="9220200" y="6096000"/>
            <a:ext cx="990600" cy="762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FEEAB7-7E64-406C-E874-446235B1012C}"/>
              </a:ext>
            </a:extLst>
          </p:cNvPr>
          <p:cNvSpPr/>
          <p:nvPr/>
        </p:nvSpPr>
        <p:spPr>
          <a:xfrm>
            <a:off x="9220199" y="5705474"/>
            <a:ext cx="409575" cy="2476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8C7EB9F-FFB1-65C9-4628-88324EE95736}"/>
              </a:ext>
            </a:extLst>
          </p:cNvPr>
          <p:cNvSpPr/>
          <p:nvPr/>
        </p:nvSpPr>
        <p:spPr>
          <a:xfrm>
            <a:off x="9220200" y="2876542"/>
            <a:ext cx="990600" cy="7620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01F8C-E9F9-3938-0BCE-5622CE65528C}"/>
              </a:ext>
            </a:extLst>
          </p:cNvPr>
          <p:cNvSpPr/>
          <p:nvPr/>
        </p:nvSpPr>
        <p:spPr>
          <a:xfrm>
            <a:off x="8934450" y="2114541"/>
            <a:ext cx="990600" cy="76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E69FD9-C878-9355-9E97-684F1FE386B2}"/>
              </a:ext>
            </a:extLst>
          </p:cNvPr>
          <p:cNvSpPr/>
          <p:nvPr/>
        </p:nvSpPr>
        <p:spPr>
          <a:xfrm>
            <a:off x="110836" y="2266953"/>
            <a:ext cx="6779488" cy="371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B791EE3-DFF6-46E8-EAEE-75C12032A5DA}"/>
              </a:ext>
            </a:extLst>
          </p:cNvPr>
          <p:cNvSpPr/>
          <p:nvPr/>
        </p:nvSpPr>
        <p:spPr>
          <a:xfrm>
            <a:off x="110836" y="2766841"/>
            <a:ext cx="6779488" cy="443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D16306-F330-EB9C-5D39-41FF646C1A6E}"/>
              </a:ext>
            </a:extLst>
          </p:cNvPr>
          <p:cNvSpPr/>
          <p:nvPr/>
        </p:nvSpPr>
        <p:spPr>
          <a:xfrm>
            <a:off x="110836" y="3595505"/>
            <a:ext cx="6779488" cy="443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084FCF-A5A2-3707-53D2-D23AEE842D72}"/>
              </a:ext>
            </a:extLst>
          </p:cNvPr>
          <p:cNvSpPr/>
          <p:nvPr/>
        </p:nvSpPr>
        <p:spPr>
          <a:xfrm>
            <a:off x="110836" y="5436055"/>
            <a:ext cx="6779488" cy="345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597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7DFE43E7-A10C-C9BA-ACC3-9292C5B29D22}"/>
              </a:ext>
            </a:extLst>
          </p:cNvPr>
          <p:cNvSpPr/>
          <p:nvPr/>
        </p:nvSpPr>
        <p:spPr>
          <a:xfrm>
            <a:off x="6948490" y="3638543"/>
            <a:ext cx="5243510" cy="321945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Morphology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21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3"/>
            <a:ext cx="6779489" cy="526287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2106503" y="920136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Dilate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65F7FB6-D5AD-5067-DAEB-2FB86BB5A9B3}"/>
              </a:ext>
            </a:extLst>
          </p:cNvPr>
          <p:cNvSpPr/>
          <p:nvPr/>
        </p:nvSpPr>
        <p:spPr>
          <a:xfrm>
            <a:off x="6948490" y="-1"/>
            <a:ext cx="5243510" cy="363854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401F8C-E9F9-3938-0BCE-5622CE65528C}"/>
              </a:ext>
            </a:extLst>
          </p:cNvPr>
          <p:cNvSpPr/>
          <p:nvPr/>
        </p:nvSpPr>
        <p:spPr>
          <a:xfrm>
            <a:off x="9877425" y="2714616"/>
            <a:ext cx="923925" cy="9239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CE7B940-32B6-6336-C562-385C77ED2539}"/>
              </a:ext>
            </a:extLst>
          </p:cNvPr>
          <p:cNvSpPr/>
          <p:nvPr/>
        </p:nvSpPr>
        <p:spPr>
          <a:xfrm>
            <a:off x="9934575" y="6095999"/>
            <a:ext cx="1019175" cy="762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7A53758-B6BD-1C4A-1BE9-C3705BD2CD22}"/>
              </a:ext>
            </a:extLst>
          </p:cNvPr>
          <p:cNvSpPr/>
          <p:nvPr/>
        </p:nvSpPr>
        <p:spPr>
          <a:xfrm>
            <a:off x="110836" y="2266953"/>
            <a:ext cx="6779488" cy="3714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1232F74-F62B-DEEC-5627-1C6C50F62296}"/>
              </a:ext>
            </a:extLst>
          </p:cNvPr>
          <p:cNvSpPr/>
          <p:nvPr/>
        </p:nvSpPr>
        <p:spPr>
          <a:xfrm>
            <a:off x="110836" y="3214516"/>
            <a:ext cx="6779488" cy="304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FA1F48-9DF7-52B8-9BD9-419577F2A9F1}"/>
              </a:ext>
            </a:extLst>
          </p:cNvPr>
          <p:cNvSpPr/>
          <p:nvPr/>
        </p:nvSpPr>
        <p:spPr>
          <a:xfrm>
            <a:off x="110836" y="4943986"/>
            <a:ext cx="6779488" cy="304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496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22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488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명암 조절</a:t>
            </a:r>
            <a:endParaRPr lang="en-US" altLang="ko-K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94682" y="2125202"/>
            <a:ext cx="923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인간의 눈은 빛의 밝기 </a:t>
            </a:r>
            <a:r>
              <a:rPr lang="ko-KR" altLang="en-US" dirty="0"/>
              <a:t>변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화에 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비선형적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으로 반응한다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감마보정 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: </a:t>
            </a:r>
            <a:r>
              <a:rPr lang="ko-KR" altLang="en-US" dirty="0"/>
              <a:t>이러한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 </a:t>
            </a:r>
            <a:r>
              <a:rPr lang="ko-KR" altLang="en-US" b="1" dirty="0" err="1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비선형적인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 시각반응을 보정</a:t>
            </a:r>
            <a:r>
              <a:rPr lang="ko-KR" altLang="en-US" dirty="0"/>
              <a:t>하는데 활용</a:t>
            </a:r>
            <a:endParaRPr lang="en-US" altLang="ko-KR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FA2390-608D-5369-9053-5DF1C7F1D974}"/>
              </a:ext>
            </a:extLst>
          </p:cNvPr>
          <p:cNvSpPr/>
          <p:nvPr/>
        </p:nvSpPr>
        <p:spPr>
          <a:xfrm>
            <a:off x="9258300" y="5867400"/>
            <a:ext cx="2276473" cy="307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12207F-2854-5D1C-E9FE-1EF902C96F32}"/>
              </a:ext>
            </a:extLst>
          </p:cNvPr>
          <p:cNvSpPr txBox="1"/>
          <p:nvPr/>
        </p:nvSpPr>
        <p:spPr>
          <a:xfrm>
            <a:off x="1166131" y="3646614"/>
            <a:ext cx="1530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감마보정</a:t>
            </a:r>
            <a:endParaRPr lang="en-US" altLang="ko-K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23A4A-EA8B-1EC2-1863-286A4AF20DE4}"/>
                  </a:ext>
                </a:extLst>
              </p:cNvPr>
              <p:cNvSpPr txBox="1"/>
              <p:nvPr/>
            </p:nvSpPr>
            <p:spPr>
              <a:xfrm>
                <a:off x="1166131" y="4221518"/>
                <a:ext cx="3320144" cy="549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1F1F1F"/>
                    </a:solidFill>
                    <a:latin typeface="ElsevierGulliver"/>
                  </a:rPr>
                  <a:t>f’(</a:t>
                </a:r>
                <a:r>
                  <a:rPr lang="en-US" altLang="ko-KR" sz="2800" b="1" dirty="0" err="1">
                    <a:solidFill>
                      <a:srgbClr val="1F1F1F"/>
                    </a:solidFill>
                    <a:latin typeface="ElsevierGulliver"/>
                  </a:rPr>
                  <a:t>j,i</a:t>
                </a:r>
                <a:r>
                  <a:rPr lang="en-US" altLang="ko-KR" sz="2800" b="1" dirty="0">
                    <a:solidFill>
                      <a:srgbClr val="1F1F1F"/>
                    </a:solidFill>
                    <a:latin typeface="ElsevierGulliver"/>
                  </a:rPr>
                  <a:t>) = (L-1) x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  <m:r>
                      <a:rPr lang="en-US" altLang="ko-KR" sz="2800" b="1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b="1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altLang="ko-KR" sz="2800" b="1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800" b="1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sSup>
                      <m:sSupPr>
                        <m:ctrlP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ko-KR" altLang="en-US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𝜸</m:t>
                        </m:r>
                      </m:sup>
                    </m:sSup>
                  </m:oMath>
                </a14:m>
                <a:r>
                  <a:rPr lang="en-US" altLang="ko-KR" sz="2800" b="1" dirty="0">
                    <a:solidFill>
                      <a:srgbClr val="1F1F1F"/>
                    </a:solidFill>
                    <a:latin typeface="ElsevierGulliver"/>
                  </a:rPr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23A4A-EA8B-1EC2-1863-286A4AF20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131" y="4221518"/>
                <a:ext cx="3320144" cy="549253"/>
              </a:xfrm>
              <a:prstGeom prst="rect">
                <a:avLst/>
              </a:prstGeom>
              <a:blipFill>
                <a:blip r:embed="rId4"/>
                <a:stretch>
                  <a:fillRect l="-3670" t="-6667" b="-3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9EAC02-0EC5-89EF-392A-CDCA7BB008BE}"/>
                  </a:ext>
                </a:extLst>
              </p:cNvPr>
              <p:cNvSpPr txBox="1"/>
              <p:nvPr/>
            </p:nvSpPr>
            <p:spPr>
              <a:xfrm>
                <a:off x="1166131" y="5049987"/>
                <a:ext cx="5448224" cy="386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ko-KR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</m:acc>
                  </m:oMath>
                </a14:m>
                <a:r>
                  <a:rPr lang="ko-KR" altLang="en-US" dirty="0"/>
                  <a:t>은 </a:t>
                </a:r>
                <a:r>
                  <a:rPr lang="en-US" altLang="ko-KR" dirty="0"/>
                  <a:t>[0,L-1] </a:t>
                </a:r>
                <a:r>
                  <a:rPr lang="ko-KR" altLang="en-US" dirty="0"/>
                  <a:t>범위를 </a:t>
                </a:r>
                <a:r>
                  <a:rPr lang="en-US" altLang="ko-KR" dirty="0"/>
                  <a:t>[0,1] </a:t>
                </a:r>
                <a:r>
                  <a:rPr lang="ko-KR" altLang="en-US" dirty="0"/>
                  <a:t>범위로 </a:t>
                </a:r>
                <a:r>
                  <a:rPr lang="ko-KR" altLang="en-US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정규화</a:t>
                </a:r>
                <a:r>
                  <a:rPr lang="ko-KR" altLang="en-US" dirty="0"/>
                  <a:t> 한 영상이다</a:t>
                </a:r>
                <a:r>
                  <a:rPr lang="en-US" altLang="ko-KR" dirty="0"/>
                  <a:t>.</a:t>
                </a:r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9EAC02-0EC5-89EF-392A-CDCA7BB00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131" y="5049987"/>
                <a:ext cx="5448224" cy="386003"/>
              </a:xfrm>
              <a:prstGeom prst="rect">
                <a:avLst/>
              </a:prstGeom>
              <a:blipFill>
                <a:blip r:embed="rId5"/>
                <a:stretch>
                  <a:fillRect l="-336" t="-4688" r="-1007" b="-2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524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23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3"/>
            <a:ext cx="5794663" cy="5262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1313657" y="932399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Gamma correction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C87692E-2FBF-D83C-C07F-48AF13648439}"/>
              </a:ext>
            </a:extLst>
          </p:cNvPr>
          <p:cNvSpPr/>
          <p:nvPr/>
        </p:nvSpPr>
        <p:spPr>
          <a:xfrm>
            <a:off x="6442330" y="1574335"/>
            <a:ext cx="2351825" cy="21594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A1FEE7-8D17-D33F-CD1A-370C7950634F}"/>
              </a:ext>
            </a:extLst>
          </p:cNvPr>
          <p:cNvSpPr/>
          <p:nvPr/>
        </p:nvSpPr>
        <p:spPr>
          <a:xfrm>
            <a:off x="9330987" y="1574335"/>
            <a:ext cx="2351825" cy="215946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93EFAC-CC75-2584-98D1-CABBA541D45C}"/>
              </a:ext>
            </a:extLst>
          </p:cNvPr>
          <p:cNvSpPr/>
          <p:nvPr/>
        </p:nvSpPr>
        <p:spPr>
          <a:xfrm>
            <a:off x="7940337" y="4232218"/>
            <a:ext cx="2351825" cy="215946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34EF4A-1F16-9AF9-C49D-6ED038DCD2AC}"/>
              </a:ext>
            </a:extLst>
          </p:cNvPr>
          <p:cNvSpPr txBox="1"/>
          <p:nvPr/>
        </p:nvSpPr>
        <p:spPr>
          <a:xfrm>
            <a:off x="6438932" y="3782952"/>
            <a:ext cx="2351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Gamma = 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A9FC6-0F9E-5364-EBAB-47B8BC59A2F6}"/>
              </a:ext>
            </a:extLst>
          </p:cNvPr>
          <p:cNvSpPr txBox="1"/>
          <p:nvPr/>
        </p:nvSpPr>
        <p:spPr>
          <a:xfrm>
            <a:off x="9330987" y="3782952"/>
            <a:ext cx="2351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Gamma = 1.5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6EB73-FACA-5239-6AB6-F65C07AFBB97}"/>
              </a:ext>
            </a:extLst>
          </p:cNvPr>
          <p:cNvSpPr txBox="1"/>
          <p:nvPr/>
        </p:nvSpPr>
        <p:spPr>
          <a:xfrm>
            <a:off x="7940336" y="6440836"/>
            <a:ext cx="2351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Gamma = 3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E951CB-8EED-F8D1-2C16-822AC02D76CC}"/>
              </a:ext>
            </a:extLst>
          </p:cNvPr>
          <p:cNvSpPr/>
          <p:nvPr/>
        </p:nvSpPr>
        <p:spPr>
          <a:xfrm>
            <a:off x="110836" y="1657862"/>
            <a:ext cx="5794663" cy="180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79971F3-97BF-EDDF-747E-A04352761559}"/>
              </a:ext>
            </a:extLst>
          </p:cNvPr>
          <p:cNvSpPr/>
          <p:nvPr/>
        </p:nvSpPr>
        <p:spPr>
          <a:xfrm>
            <a:off x="110836" y="2563837"/>
            <a:ext cx="5794663" cy="180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9B10E0-9CFC-8B4A-544D-E2D09F44E844}"/>
              </a:ext>
            </a:extLst>
          </p:cNvPr>
          <p:cNvSpPr/>
          <p:nvPr/>
        </p:nvSpPr>
        <p:spPr>
          <a:xfrm>
            <a:off x="110836" y="3615146"/>
            <a:ext cx="5794663" cy="180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7C0A60C-ACEA-D032-9F47-D354A2DF1D6B}"/>
              </a:ext>
            </a:extLst>
          </p:cNvPr>
          <p:cNvSpPr/>
          <p:nvPr/>
        </p:nvSpPr>
        <p:spPr>
          <a:xfrm>
            <a:off x="110836" y="4670676"/>
            <a:ext cx="5794663" cy="180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750803F-DFE9-2BCB-C4BD-B007FFE99B3E}"/>
              </a:ext>
            </a:extLst>
          </p:cNvPr>
          <p:cNvSpPr/>
          <p:nvPr/>
        </p:nvSpPr>
        <p:spPr>
          <a:xfrm>
            <a:off x="110836" y="5707589"/>
            <a:ext cx="5794663" cy="1804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29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24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488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컨볼루션</a:t>
            </a:r>
            <a:endParaRPr lang="en-US" altLang="ko-K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94682" y="2125202"/>
            <a:ext cx="9231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입력 영상 </a:t>
            </a:r>
            <a:r>
              <a:rPr lang="en-US" altLang="ko-KR" dirty="0"/>
              <a:t>f</a:t>
            </a:r>
            <a:r>
              <a:rPr lang="ko-KR" altLang="en-US" dirty="0"/>
              <a:t>의 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각 화소에 필터를 적용해 곱의 합</a:t>
            </a:r>
            <a:r>
              <a:rPr lang="ko-KR" altLang="en-US" dirty="0"/>
              <a:t>을 구하는 연산이다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Stride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커널이 입력 이미지를 얼마나 건너뛰면서 이동할지를 나타낸다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Padding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입력 이미지 주변에 추가되는 가상의 픽셀을 나타낸다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FA2390-608D-5369-9053-5DF1C7F1D974}"/>
              </a:ext>
            </a:extLst>
          </p:cNvPr>
          <p:cNvSpPr/>
          <p:nvPr/>
        </p:nvSpPr>
        <p:spPr>
          <a:xfrm>
            <a:off x="9258300" y="5867400"/>
            <a:ext cx="2276473" cy="3075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0DCDE0-03BF-B1AD-932C-F9892225819F}"/>
                  </a:ext>
                </a:extLst>
              </p:cNvPr>
              <p:cNvSpPr txBox="1"/>
              <p:nvPr/>
            </p:nvSpPr>
            <p:spPr>
              <a:xfrm>
                <a:off x="1480457" y="3208960"/>
                <a:ext cx="8497950" cy="698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rgbClr val="1F1F1F"/>
                    </a:solidFill>
                    <a:latin typeface="ElsevierGulliver"/>
                  </a:rPr>
                  <a:t>f’(</a:t>
                </a:r>
                <a:r>
                  <a:rPr lang="en-US" altLang="ko-KR" sz="2800" b="1" dirty="0" err="1">
                    <a:solidFill>
                      <a:srgbClr val="1F1F1F"/>
                    </a:solidFill>
                    <a:latin typeface="ElsevierGulliver"/>
                  </a:rPr>
                  <a:t>y,x</a:t>
                </a:r>
                <a:r>
                  <a:rPr lang="en-US" altLang="ko-KR" sz="2800" b="1" dirty="0">
                    <a:solidFill>
                      <a:srgbClr val="1F1F1F"/>
                    </a:solidFill>
                    <a:latin typeface="ElsevierGulliver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=−(</m:t>
                        </m:r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)/</m:t>
                        </m:r>
                        <m:r>
                          <a:rPr lang="en-US" altLang="ko-KR" sz="28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=−(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)/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  <m:e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d>
                              <m:dPr>
                                <m:ctrlPr>
                                  <a:rPr lang="en-US" altLang="ko-KR" sz="28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28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altLang="ko-KR" sz="28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sz="28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d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altLang="ko-KR" sz="28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en-US" altLang="ko-KR" sz="2800" b="1" dirty="0">
                  <a:solidFill>
                    <a:srgbClr val="1F1F1F"/>
                  </a:solidFill>
                  <a:latin typeface="ElsevierGulliver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C0DCDE0-03BF-B1AD-932C-F98922258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457" y="3208960"/>
                <a:ext cx="8497950" cy="698396"/>
              </a:xfrm>
              <a:prstGeom prst="rect">
                <a:avLst/>
              </a:prstGeom>
              <a:blipFill>
                <a:blip r:embed="rId4"/>
                <a:stretch>
                  <a:fillRect l="-1506" b="-1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1231EA-F96C-AEEB-78B0-AE3769EBDDA2}"/>
              </a:ext>
            </a:extLst>
          </p:cNvPr>
          <p:cNvSpPr/>
          <p:nvPr/>
        </p:nvSpPr>
        <p:spPr>
          <a:xfrm>
            <a:off x="2994676" y="4349690"/>
            <a:ext cx="5231098" cy="222665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6154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25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488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컨볼루션</a:t>
            </a:r>
            <a:endParaRPr lang="en-US" altLang="ko-K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94682" y="2125202"/>
            <a:ext cx="9231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Convolution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 </a:t>
            </a:r>
            <a:r>
              <a:rPr lang="ko-KR" altLang="en-US" dirty="0"/>
              <a:t>자체는 특정한 목적이 없는 일반 연산이다</a:t>
            </a:r>
            <a:r>
              <a:rPr lang="en-US" altLang="ko-KR" dirty="0"/>
              <a:t>.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목적에 따른 필터선택</a:t>
            </a:r>
            <a:r>
              <a:rPr lang="ko-KR" altLang="en-US" dirty="0"/>
              <a:t>을 하면 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Ex)</a:t>
            </a:r>
            <a:r>
              <a:rPr lang="ko-KR" altLang="en-US" dirty="0"/>
              <a:t> </a:t>
            </a:r>
            <a:r>
              <a:rPr lang="ko-KR" altLang="en-US" b="1" dirty="0" err="1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스무딩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 필터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, </a:t>
            </a:r>
            <a:r>
              <a:rPr lang="ko-KR" altLang="en-US" b="1" dirty="0" err="1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샤프닝</a:t>
            </a:r>
            <a:r>
              <a:rPr lang="ko-KR" altLang="en-US" b="1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 필터</a:t>
            </a:r>
            <a:endParaRPr lang="en-US" altLang="ko-KR" b="1" dirty="0">
              <a:solidFill>
                <a:srgbClr val="1F1F1F"/>
              </a:solidFill>
              <a:latin typeface="ElsevierGulliver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918F1-1EFD-7054-0D28-81D5130C49E6}"/>
              </a:ext>
            </a:extLst>
          </p:cNvPr>
          <p:cNvSpPr txBox="1"/>
          <p:nvPr/>
        </p:nvSpPr>
        <p:spPr>
          <a:xfrm>
            <a:off x="2018508" y="3835651"/>
            <a:ext cx="1648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F1F1F"/>
                </a:solidFill>
                <a:latin typeface="ElsevierGulliver"/>
              </a:rPr>
              <a:t>스무딩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 필터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9E73EA3-056B-7D7E-617A-728B95D5F899}"/>
              </a:ext>
            </a:extLst>
          </p:cNvPr>
          <p:cNvSpPr/>
          <p:nvPr/>
        </p:nvSpPr>
        <p:spPr>
          <a:xfrm>
            <a:off x="779962" y="4520424"/>
            <a:ext cx="1648617" cy="17252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630A7-415F-FF26-D6F6-9484DF80C4BA}"/>
              </a:ext>
            </a:extLst>
          </p:cNvPr>
          <p:cNvSpPr txBox="1"/>
          <p:nvPr/>
        </p:nvSpPr>
        <p:spPr>
          <a:xfrm>
            <a:off x="5513750" y="5106032"/>
            <a:ext cx="2162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잡음제거</a:t>
            </a:r>
            <a:r>
              <a:rPr lang="en-US" altLang="ko-KR" b="1" dirty="0"/>
              <a:t>,</a:t>
            </a:r>
          </a:p>
          <a:p>
            <a:r>
              <a:rPr lang="en-US" altLang="ko-KR" b="1" dirty="0"/>
              <a:t>Blurring</a:t>
            </a:r>
            <a:endParaRPr lang="ko-KR" altLang="en-US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191D29-A2A6-9BF2-D092-7A59EEF0F6E3}"/>
              </a:ext>
            </a:extLst>
          </p:cNvPr>
          <p:cNvSpPr/>
          <p:nvPr/>
        </p:nvSpPr>
        <p:spPr>
          <a:xfrm>
            <a:off x="3416766" y="4520424"/>
            <a:ext cx="1648617" cy="17252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E7FB2F-EBF5-E28A-A8BB-EFC4BAFF7568}"/>
              </a:ext>
            </a:extLst>
          </p:cNvPr>
          <p:cNvSpPr txBox="1"/>
          <p:nvPr/>
        </p:nvSpPr>
        <p:spPr>
          <a:xfrm>
            <a:off x="931179" y="6296781"/>
            <a:ext cx="1648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박스 필터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A89FC4-8786-567E-3ADC-E7D90F03624C}"/>
              </a:ext>
            </a:extLst>
          </p:cNvPr>
          <p:cNvSpPr txBox="1"/>
          <p:nvPr/>
        </p:nvSpPr>
        <p:spPr>
          <a:xfrm>
            <a:off x="3416765" y="6296781"/>
            <a:ext cx="19362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가중 평균 필터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166FC3-6BCA-1F03-B09F-BF3C571A775D}"/>
              </a:ext>
            </a:extLst>
          </p:cNvPr>
          <p:cNvSpPr/>
          <p:nvPr/>
        </p:nvSpPr>
        <p:spPr>
          <a:xfrm>
            <a:off x="7733508" y="4521886"/>
            <a:ext cx="1648617" cy="172521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5CE898-D093-DD61-D227-2263D06AC6AC}"/>
              </a:ext>
            </a:extLst>
          </p:cNvPr>
          <p:cNvSpPr txBox="1"/>
          <p:nvPr/>
        </p:nvSpPr>
        <p:spPr>
          <a:xfrm>
            <a:off x="7713628" y="4035706"/>
            <a:ext cx="1648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F1F1F"/>
                </a:solidFill>
                <a:latin typeface="ElsevierGulliver"/>
              </a:rPr>
              <a:t>샤프닝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 필터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BFD9CD-AFBC-3E6F-624D-DDAE65D89ED7}"/>
              </a:ext>
            </a:extLst>
          </p:cNvPr>
          <p:cNvSpPr txBox="1"/>
          <p:nvPr/>
        </p:nvSpPr>
        <p:spPr>
          <a:xfrm>
            <a:off x="9956699" y="5059866"/>
            <a:ext cx="216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에지를</a:t>
            </a:r>
            <a:r>
              <a:rPr lang="ko-KR" altLang="en-US" b="1" dirty="0"/>
              <a:t> 선명</a:t>
            </a:r>
            <a:r>
              <a:rPr lang="ko-KR" altLang="en-US" dirty="0"/>
              <a:t>하게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EE3B2B5-A6E3-6109-C1F8-CA2C08314D2B}"/>
              </a:ext>
            </a:extLst>
          </p:cNvPr>
          <p:cNvCxnSpPr/>
          <p:nvPr/>
        </p:nvCxnSpPr>
        <p:spPr>
          <a:xfrm>
            <a:off x="6972300" y="4035706"/>
            <a:ext cx="0" cy="2307944"/>
          </a:xfrm>
          <a:prstGeom prst="line">
            <a:avLst/>
          </a:prstGeom>
          <a:ln w="1524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403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26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488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78062D-A03C-2AC2-3A0B-349C7E566427}"/>
              </a:ext>
            </a:extLst>
          </p:cNvPr>
          <p:cNvSpPr txBox="1"/>
          <p:nvPr/>
        </p:nvSpPr>
        <p:spPr>
          <a:xfrm>
            <a:off x="1847057" y="1649443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1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차원 </a:t>
            </a:r>
            <a:r>
              <a:rPr lang="ko-KR" altLang="en-US" sz="2000" b="1" dirty="0" err="1">
                <a:solidFill>
                  <a:srgbClr val="1F1F1F"/>
                </a:solidFill>
                <a:latin typeface="ElsevierGulliver"/>
              </a:rPr>
              <a:t>가우시안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 분포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989808" y="2418797"/>
            <a:ext cx="4391817" cy="2580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45A1C-004B-90A9-EC8B-A64A2AF89336}"/>
              </a:ext>
            </a:extLst>
          </p:cNvPr>
          <p:cNvSpPr txBox="1"/>
          <p:nvPr/>
        </p:nvSpPr>
        <p:spPr>
          <a:xfrm>
            <a:off x="7260918" y="1649443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2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차원 </a:t>
            </a:r>
            <a:r>
              <a:rPr lang="ko-KR" altLang="en-US" sz="2000" b="1" dirty="0" err="1">
                <a:solidFill>
                  <a:srgbClr val="1F1F1F"/>
                </a:solidFill>
                <a:latin typeface="ElsevierGulliver"/>
              </a:rPr>
              <a:t>가우시안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 분포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90F010-80F1-0F23-CEA7-DBCF82358479}"/>
              </a:ext>
            </a:extLst>
          </p:cNvPr>
          <p:cNvSpPr/>
          <p:nvPr/>
        </p:nvSpPr>
        <p:spPr>
          <a:xfrm>
            <a:off x="6403669" y="2418797"/>
            <a:ext cx="4391817" cy="258015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83D2BE-1BB9-7F27-82A8-3059D11B2124}"/>
                  </a:ext>
                </a:extLst>
              </p:cNvPr>
              <p:cNvSpPr txBox="1"/>
              <p:nvPr/>
            </p:nvSpPr>
            <p:spPr>
              <a:xfrm>
                <a:off x="1847057" y="5535825"/>
                <a:ext cx="3248818" cy="741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1F1F1F"/>
                    </a:solidFill>
                    <a:latin typeface="ElsevierGulliver"/>
                  </a:rPr>
                  <a:t>g(x)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ko-KR" altLang="en-US" sz="20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  <m:sSup>
                              <m:sSupPr>
                                <m:ctrlP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20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0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20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ko-KR" sz="2000" b="1" dirty="0">
                  <a:solidFill>
                    <a:srgbClr val="1F1F1F"/>
                  </a:solidFill>
                  <a:latin typeface="ElsevierGulliver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683D2BE-1BB9-7F27-82A8-3059D11B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057" y="5535825"/>
                <a:ext cx="3248818" cy="741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4BC731-E869-57D4-DDD9-9DD7C0EED4E7}"/>
                  </a:ext>
                </a:extLst>
              </p:cNvPr>
              <p:cNvSpPr txBox="1"/>
              <p:nvPr/>
            </p:nvSpPr>
            <p:spPr>
              <a:xfrm>
                <a:off x="6975167" y="5535825"/>
                <a:ext cx="3248818" cy="7707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rgbClr val="1F1F1F"/>
                    </a:solidFill>
                    <a:latin typeface="ElsevierGulliver"/>
                  </a:rPr>
                  <a:t>g(x,y)</a:t>
                </a:r>
                <a14:m>
                  <m:oMath xmlns:m="http://schemas.openxmlformats.org/officeDocument/2006/math">
                    <m:r>
                      <a:rPr lang="en-US" altLang="ko-KR" sz="2000" b="1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20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20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ko-KR" altLang="en-US" sz="20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  <m:sSup>
                              <m:sSupPr>
                                <m:ctrlP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20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20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ko-KR" sz="20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ko-KR" sz="20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altLang="ko-KR" sz="20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2000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  <m:sSup>
                              <m:sSupPr>
                                <m:ctrlP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sz="2000" b="1" i="1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</m:e>
                              <m:sup>
                                <m:r>
                                  <a:rPr lang="en-US" altLang="ko-KR" sz="2000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endParaRPr lang="en-US" altLang="ko-KR" sz="2000" b="1" dirty="0">
                  <a:solidFill>
                    <a:srgbClr val="1F1F1F"/>
                  </a:solidFill>
                  <a:latin typeface="ElsevierGulliver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04BC731-E869-57D4-DDD9-9DD7C0EED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167" y="5535825"/>
                <a:ext cx="3248818" cy="7707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3368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27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4"/>
            <a:ext cx="5794663" cy="46169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1313657" y="932399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F1F1F"/>
                </a:solidFill>
                <a:latin typeface="ElsevierGulliver"/>
              </a:rPr>
              <a:t>가우시안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 잡음 생성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CE3568-CC66-E1F3-C0BF-5F02F58F459D}"/>
              </a:ext>
            </a:extLst>
          </p:cNvPr>
          <p:cNvSpPr/>
          <p:nvPr/>
        </p:nvSpPr>
        <p:spPr>
          <a:xfrm>
            <a:off x="6096000" y="1498134"/>
            <a:ext cx="5794663" cy="46169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AB3963-9CC4-7C20-F9AB-00DE08DAE5B6}"/>
              </a:ext>
            </a:extLst>
          </p:cNvPr>
          <p:cNvSpPr/>
          <p:nvPr/>
        </p:nvSpPr>
        <p:spPr>
          <a:xfrm>
            <a:off x="110836" y="2649561"/>
            <a:ext cx="5794663" cy="493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9981DF6-59C8-3B7E-6A36-668A381A2FF6}"/>
              </a:ext>
            </a:extLst>
          </p:cNvPr>
          <p:cNvSpPr/>
          <p:nvPr/>
        </p:nvSpPr>
        <p:spPr>
          <a:xfrm>
            <a:off x="110836" y="3182159"/>
            <a:ext cx="5794663" cy="2468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1050CC-6CF5-1501-5ADC-86702C259776}"/>
              </a:ext>
            </a:extLst>
          </p:cNvPr>
          <p:cNvSpPr/>
          <p:nvPr/>
        </p:nvSpPr>
        <p:spPr>
          <a:xfrm>
            <a:off x="110836" y="4239426"/>
            <a:ext cx="5794663" cy="504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870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28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4"/>
            <a:ext cx="5794663" cy="46169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1313657" y="932399"/>
            <a:ext cx="2858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solidFill>
                  <a:srgbClr val="1F1F1F"/>
                </a:solidFill>
                <a:latin typeface="ElsevierGulliver"/>
              </a:rPr>
              <a:t>가우시안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 커널 생성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207460-7F83-9995-4439-FDECFB80661A}"/>
              </a:ext>
            </a:extLst>
          </p:cNvPr>
          <p:cNvSpPr/>
          <p:nvPr/>
        </p:nvSpPr>
        <p:spPr>
          <a:xfrm>
            <a:off x="7871401" y="1132454"/>
            <a:ext cx="2858293" cy="24792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6AE1B5-0979-31C1-156B-C030E57A02C1}"/>
              </a:ext>
            </a:extLst>
          </p:cNvPr>
          <p:cNvSpPr/>
          <p:nvPr/>
        </p:nvSpPr>
        <p:spPr>
          <a:xfrm>
            <a:off x="7871401" y="4097109"/>
            <a:ext cx="2858293" cy="247923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EBD189-7A57-BF5E-B33C-A820DEF08648}"/>
              </a:ext>
            </a:extLst>
          </p:cNvPr>
          <p:cNvSpPr/>
          <p:nvPr/>
        </p:nvSpPr>
        <p:spPr>
          <a:xfrm>
            <a:off x="200025" y="4096551"/>
            <a:ext cx="5705474" cy="504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E25D76-36CB-6D7D-69B1-9C446FC9D51C}"/>
              </a:ext>
            </a:extLst>
          </p:cNvPr>
          <p:cNvSpPr/>
          <p:nvPr/>
        </p:nvSpPr>
        <p:spPr>
          <a:xfrm>
            <a:off x="200025" y="5359866"/>
            <a:ext cx="5705474" cy="212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5048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Gaussian 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29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4"/>
            <a:ext cx="5794663" cy="46169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1313657" y="932399"/>
            <a:ext cx="2858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err="1">
                <a:solidFill>
                  <a:srgbClr val="1F1F1F"/>
                </a:solidFill>
                <a:latin typeface="ElsevierGulliver"/>
              </a:rPr>
              <a:t>가우시안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 </a:t>
            </a:r>
            <a:r>
              <a:rPr lang="ko-KR" altLang="en-US" sz="2000" b="1" dirty="0" err="1">
                <a:solidFill>
                  <a:srgbClr val="1F1F1F"/>
                </a:solidFill>
                <a:latin typeface="ElsevierGulliver"/>
              </a:rPr>
              <a:t>컨볼루션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 수행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3A73B4F-FB6D-73FF-42F6-D639A7714FC7}"/>
              </a:ext>
            </a:extLst>
          </p:cNvPr>
          <p:cNvSpPr/>
          <p:nvPr/>
        </p:nvSpPr>
        <p:spPr>
          <a:xfrm>
            <a:off x="7871401" y="1132454"/>
            <a:ext cx="2858293" cy="24792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552A30-B666-A716-210B-BECDDD7B414D}"/>
              </a:ext>
            </a:extLst>
          </p:cNvPr>
          <p:cNvSpPr/>
          <p:nvPr/>
        </p:nvSpPr>
        <p:spPr>
          <a:xfrm>
            <a:off x="7871401" y="4097109"/>
            <a:ext cx="2858293" cy="247923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520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영상처리와 컴퓨터비전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1E9040C-BC97-A9DF-46C8-97C972892E4E}"/>
              </a:ext>
            </a:extLst>
          </p:cNvPr>
          <p:cNvSpPr txBox="1"/>
          <p:nvPr/>
        </p:nvSpPr>
        <p:spPr>
          <a:xfrm>
            <a:off x="191588" y="1139210"/>
            <a:ext cx="923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영상처리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는 입력 영상을 처리하여 출력으로 처리된 영상을 얻는다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컴퓨터비전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은 기본적인 영상처리를 바탕으로 영상에서 특정한 정보를 추출하여 처리한다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9295D-F206-F727-B8F4-259000A11337}"/>
              </a:ext>
            </a:extLst>
          </p:cNvPr>
          <p:cNvSpPr txBox="1"/>
          <p:nvPr/>
        </p:nvSpPr>
        <p:spPr>
          <a:xfrm>
            <a:off x="191588" y="2278419"/>
            <a:ext cx="303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영상은 어떻게 획득하는가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ko-KR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EEF9EA-36AA-04BF-2F0D-7AA864118FEC}"/>
              </a:ext>
            </a:extLst>
          </p:cNvPr>
          <p:cNvSpPr txBox="1"/>
          <p:nvPr/>
        </p:nvSpPr>
        <p:spPr>
          <a:xfrm>
            <a:off x="191588" y="2811119"/>
            <a:ext cx="9231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디지털 카메라는 실제 세상에 존재하는 </a:t>
            </a:r>
            <a:r>
              <a:rPr lang="ko-KR" altLang="en-US" sz="2000" dirty="0">
                <a:solidFill>
                  <a:srgbClr val="1F1F1F"/>
                </a:solidFill>
                <a:latin typeface="ElsevierGulliver"/>
              </a:rPr>
              <a:t>피사체를 일정한간격으로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하고</a:t>
            </a:r>
            <a:endParaRPr lang="en-US" altLang="ko-KR" dirty="0">
              <a:solidFill>
                <a:srgbClr val="1F1F1F"/>
              </a:solidFill>
              <a:latin typeface="ElsevierGulliver"/>
            </a:endParaRPr>
          </a:p>
          <a:p>
            <a:r>
              <a:rPr lang="ko-KR" altLang="en-US" sz="2000" dirty="0">
                <a:solidFill>
                  <a:srgbClr val="1F1F1F"/>
                </a:solidFill>
                <a:latin typeface="ElsevierGulliver"/>
              </a:rPr>
              <a:t>명암을 일정한 간격으로 </a:t>
            </a:r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Quantization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하는 과정을 통해 디지털 영상을 획득한다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4504BA-4977-26D6-DE02-24D6DD9D1856}"/>
              </a:ext>
            </a:extLst>
          </p:cNvPr>
          <p:cNvSpPr/>
          <p:nvPr/>
        </p:nvSpPr>
        <p:spPr>
          <a:xfrm>
            <a:off x="298540" y="3753454"/>
            <a:ext cx="2577193" cy="24582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EDBD34-1C82-8D06-9838-4EE51FA8DCAE}"/>
              </a:ext>
            </a:extLst>
          </p:cNvPr>
          <p:cNvSpPr/>
          <p:nvPr/>
        </p:nvSpPr>
        <p:spPr>
          <a:xfrm>
            <a:off x="6533335" y="3766364"/>
            <a:ext cx="2577193" cy="24582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CF5B04-E67A-330B-623C-96A03A8A86F9}"/>
              </a:ext>
            </a:extLst>
          </p:cNvPr>
          <p:cNvSpPr/>
          <p:nvPr/>
        </p:nvSpPr>
        <p:spPr>
          <a:xfrm>
            <a:off x="6619058" y="3753454"/>
            <a:ext cx="1948543" cy="7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E0B4BE-370C-2903-383B-2B6C066CA37A}"/>
              </a:ext>
            </a:extLst>
          </p:cNvPr>
          <p:cNvSpPr/>
          <p:nvPr/>
        </p:nvSpPr>
        <p:spPr>
          <a:xfrm rot="5400000">
            <a:off x="5566546" y="5227074"/>
            <a:ext cx="990600" cy="14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6B2786-9D0F-0739-4029-7D71B4ADC1D4}"/>
              </a:ext>
            </a:extLst>
          </p:cNvPr>
          <p:cNvSpPr txBox="1"/>
          <p:nvPr/>
        </p:nvSpPr>
        <p:spPr>
          <a:xfrm>
            <a:off x="2078894" y="6209526"/>
            <a:ext cx="129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Sampling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DD09B5-88B3-C7CE-3014-8A6EB00DB72F}"/>
              </a:ext>
            </a:extLst>
          </p:cNvPr>
          <p:cNvSpPr txBox="1"/>
          <p:nvPr/>
        </p:nvSpPr>
        <p:spPr>
          <a:xfrm>
            <a:off x="8207692" y="6209526"/>
            <a:ext cx="1948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Quantization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9DD9D0-8693-B054-2475-70EBDFD2DDA5}"/>
              </a:ext>
            </a:extLst>
          </p:cNvPr>
          <p:cNvSpPr/>
          <p:nvPr/>
        </p:nvSpPr>
        <p:spPr>
          <a:xfrm>
            <a:off x="2863483" y="3751311"/>
            <a:ext cx="2577193" cy="245821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45267AE-C2BA-8D2E-1090-547E1391314D}"/>
              </a:ext>
            </a:extLst>
          </p:cNvPr>
          <p:cNvSpPr/>
          <p:nvPr/>
        </p:nvSpPr>
        <p:spPr>
          <a:xfrm>
            <a:off x="9110526" y="3751311"/>
            <a:ext cx="2577193" cy="245821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D503C48-ECC4-B934-6821-F0A1BD696394}"/>
              </a:ext>
            </a:extLst>
          </p:cNvPr>
          <p:cNvSpPr/>
          <p:nvPr/>
        </p:nvSpPr>
        <p:spPr>
          <a:xfrm>
            <a:off x="9739174" y="3751311"/>
            <a:ext cx="1948543" cy="7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43B7819-68F0-C6C5-CE5F-1084F8ACC992}"/>
              </a:ext>
            </a:extLst>
          </p:cNvPr>
          <p:cNvSpPr/>
          <p:nvPr/>
        </p:nvSpPr>
        <p:spPr>
          <a:xfrm rot="5400000">
            <a:off x="8686662" y="5224931"/>
            <a:ext cx="990600" cy="14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531DB96-5C48-CC4B-6E9E-77BB60C77118}"/>
              </a:ext>
            </a:extLst>
          </p:cNvPr>
          <p:cNvCxnSpPr>
            <a:cxnSpLocks/>
          </p:cNvCxnSpPr>
          <p:nvPr/>
        </p:nvCxnSpPr>
        <p:spPr>
          <a:xfrm>
            <a:off x="5871346" y="5124450"/>
            <a:ext cx="3714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949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30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488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 Transform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62452F-3D54-1072-642A-EF3D76593B52}"/>
              </a:ext>
            </a:extLst>
          </p:cNvPr>
          <p:cNvSpPr txBox="1"/>
          <p:nvPr/>
        </p:nvSpPr>
        <p:spPr>
          <a:xfrm>
            <a:off x="1477446" y="4005272"/>
            <a:ext cx="1494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평행 이동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C360B6-1135-62F5-4059-E9790AF6AEBC}"/>
              </a:ext>
            </a:extLst>
          </p:cNvPr>
          <p:cNvSpPr txBox="1"/>
          <p:nvPr/>
        </p:nvSpPr>
        <p:spPr>
          <a:xfrm>
            <a:off x="5680838" y="4005272"/>
            <a:ext cx="830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회전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0E63E9-04B5-C3A8-2B8F-24601484846D}"/>
              </a:ext>
            </a:extLst>
          </p:cNvPr>
          <p:cNvSpPr txBox="1"/>
          <p:nvPr/>
        </p:nvSpPr>
        <p:spPr>
          <a:xfrm>
            <a:off x="9884228" y="4005272"/>
            <a:ext cx="830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크기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B7AB12-43F1-B86C-662E-A1944D1CD30F}"/>
                  </a:ext>
                </a:extLst>
              </p:cNvPr>
              <p:cNvSpPr txBox="1"/>
              <p:nvPr/>
            </p:nvSpPr>
            <p:spPr>
              <a:xfrm>
                <a:off x="1168853" y="5086350"/>
                <a:ext cx="2771775" cy="972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6B7AB12-43F1-B86C-662E-A1944D1CD3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853" y="5086350"/>
                <a:ext cx="2771775" cy="972702"/>
              </a:xfrm>
              <a:prstGeom prst="rect">
                <a:avLst/>
              </a:prstGeom>
              <a:blipFill>
                <a:blip r:embed="rId4"/>
                <a:stretch>
                  <a:fillRect l="-19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EA601D-A632-155A-B0C6-B2D6E112A790}"/>
                  </a:ext>
                </a:extLst>
              </p:cNvPr>
              <p:cNvSpPr txBox="1"/>
              <p:nvPr/>
            </p:nvSpPr>
            <p:spPr>
              <a:xfrm>
                <a:off x="4939817" y="5086350"/>
                <a:ext cx="3770964" cy="810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𝑜𝑠</m:t>
                                    </m:r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𝑠𝑖𝑛</m:t>
                                    </m:r>
                                    <m:r>
                                      <m:rPr>
                                        <m:brk m:alnAt="7"/>
                                      </m:r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𝑖𝑛</m:t>
                                          </m:r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𝑜𝑠</m:t>
                                          </m:r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       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EA601D-A632-155A-B0C6-B2D6E112A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817" y="5086350"/>
                <a:ext cx="3770964" cy="810735"/>
              </a:xfrm>
              <a:prstGeom prst="rect">
                <a:avLst/>
              </a:prstGeom>
              <a:blipFill>
                <a:blip r:embed="rId5"/>
                <a:stretch>
                  <a:fillRect l="-12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F78CBC-A731-F087-22A6-7C01299A46E4}"/>
                  </a:ext>
                </a:extLst>
              </p:cNvPr>
              <p:cNvSpPr txBox="1"/>
              <p:nvPr/>
            </p:nvSpPr>
            <p:spPr>
              <a:xfrm>
                <a:off x="8710781" y="5086350"/>
                <a:ext cx="2771775" cy="859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ko-K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altLang="ko-KR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</m:e>
                    </m: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AF78CBC-A731-F087-22A6-7C01299A4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781" y="5086350"/>
                <a:ext cx="2771775" cy="859146"/>
              </a:xfrm>
              <a:prstGeom prst="rect">
                <a:avLst/>
              </a:prstGeom>
              <a:blipFill>
                <a:blip r:embed="rId6"/>
                <a:stretch>
                  <a:fillRect l="-19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3D636F-5EC3-4190-DDB9-A2EB5FDDD2E1}"/>
                  </a:ext>
                </a:extLst>
              </p:cNvPr>
              <p:cNvSpPr txBox="1"/>
              <p:nvPr/>
            </p:nvSpPr>
            <p:spPr>
              <a:xfrm>
                <a:off x="3309463" y="2888441"/>
                <a:ext cx="55730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homogeneous coordinate </a:t>
                </a:r>
                <a14:m>
                  <m:oMath xmlns:m="http://schemas.openxmlformats.org/officeDocument/2006/math">
                    <m:r>
                      <a:rPr lang="en-US" altLang="ko-KR" sz="24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acc>
                      <m:accPr>
                        <m:chr m:val="̅"/>
                        <m:ctrlPr>
                          <a:rPr lang="ko-KR" altLang="en-US" sz="24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ko-KR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(x,y,1)</a:t>
                </a:r>
                <a:endParaRPr lang="ko-KR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3D636F-5EC3-4190-DDB9-A2EB5FDDD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463" y="2888441"/>
                <a:ext cx="5573074" cy="461665"/>
              </a:xfrm>
              <a:prstGeom prst="rect">
                <a:avLst/>
              </a:prstGeom>
              <a:blipFill>
                <a:blip r:embed="rId7"/>
                <a:stretch>
                  <a:fillRect l="-1751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46F0CFA1-AD0E-FC14-6981-4C4EE70425EE}"/>
              </a:ext>
            </a:extLst>
          </p:cNvPr>
          <p:cNvCxnSpPr>
            <a:cxnSpLocks/>
          </p:cNvCxnSpPr>
          <p:nvPr/>
        </p:nvCxnSpPr>
        <p:spPr>
          <a:xfrm>
            <a:off x="1477447" y="3744685"/>
            <a:ext cx="92371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2FCBC3E-DA48-4D41-6DFB-C1255C50A02E}"/>
              </a:ext>
            </a:extLst>
          </p:cNvPr>
          <p:cNvSpPr txBox="1"/>
          <p:nvPr/>
        </p:nvSpPr>
        <p:spPr>
          <a:xfrm>
            <a:off x="994682" y="2125202"/>
            <a:ext cx="923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Affine Transform : </a:t>
            </a:r>
            <a:r>
              <a:rPr lang="ko-KR" altLang="en-US" b="1" dirty="0" err="1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직선성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,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 평행 관계가 유지</a:t>
            </a:r>
            <a:r>
              <a:rPr lang="ko-KR" altLang="en-US" dirty="0"/>
              <a:t>되는 변환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평행 이동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회전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크기변환 대칭</a:t>
            </a:r>
            <a:r>
              <a:rPr lang="ko-KR" altLang="en-US" dirty="0"/>
              <a:t>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45919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31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488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영상의 기하변환</a:t>
            </a:r>
            <a:endParaRPr lang="en-US" altLang="ko-K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FCBC3E-DA48-4D41-6DFB-C1255C50A02E}"/>
              </a:ext>
            </a:extLst>
          </p:cNvPr>
          <p:cNvSpPr txBox="1"/>
          <p:nvPr/>
        </p:nvSpPr>
        <p:spPr>
          <a:xfrm>
            <a:off x="994682" y="2125202"/>
            <a:ext cx="923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전방 변환</a:t>
            </a:r>
            <a:r>
              <a:rPr lang="ko-KR" altLang="en-US" dirty="0"/>
              <a:t>은 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Aliasing</a:t>
            </a:r>
            <a:r>
              <a:rPr lang="ko-KR" altLang="en-US" dirty="0"/>
              <a:t>현상이 발생한다</a:t>
            </a:r>
            <a:r>
              <a:rPr lang="en-US" altLang="ko-KR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후방 변환</a:t>
            </a:r>
            <a:r>
              <a:rPr lang="ko-KR" altLang="en-US" dirty="0"/>
              <a:t>을 이용한 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Anti-Aliasing</a:t>
            </a:r>
            <a:r>
              <a:rPr lang="ko-KR" altLang="en-US" dirty="0"/>
              <a:t>을 통해 문제 해결</a:t>
            </a:r>
            <a:endParaRPr lang="en-US" altLang="ko-KR" b="1" dirty="0">
              <a:solidFill>
                <a:srgbClr val="1F1F1F"/>
              </a:solidFill>
              <a:latin typeface="ElsevierGulliver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2B91F-5AD6-DE6A-4176-5020D6D8EEE1}"/>
              </a:ext>
            </a:extLst>
          </p:cNvPr>
          <p:cNvSpPr txBox="1"/>
          <p:nvPr/>
        </p:nvSpPr>
        <p:spPr>
          <a:xfrm>
            <a:off x="627858" y="6149681"/>
            <a:ext cx="4391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전방 변환</a:t>
            </a:r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(</a:t>
            </a:r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변환행렬 </a:t>
            </a:r>
            <a:r>
              <a:rPr lang="en-US" altLang="ko-KR" sz="2000" b="1" dirty="0">
                <a:solidFill>
                  <a:srgbClr val="1F1F1F"/>
                </a:solidFill>
                <a:latin typeface="ElsevierGulliver"/>
              </a:rPr>
              <a:t>: A)</a:t>
            </a:r>
          </a:p>
          <a:p>
            <a:pPr algn="ctr"/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57C069-7885-7108-5F36-ED64E5133F39}"/>
              </a:ext>
            </a:extLst>
          </p:cNvPr>
          <p:cNvSpPr/>
          <p:nvPr/>
        </p:nvSpPr>
        <p:spPr>
          <a:xfrm>
            <a:off x="627858" y="3429000"/>
            <a:ext cx="4391817" cy="2580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4D15F6-6D46-F749-3881-0F5BBEBC533C}"/>
                  </a:ext>
                </a:extLst>
              </p:cNvPr>
              <p:cNvSpPr txBox="1"/>
              <p:nvPr/>
            </p:nvSpPr>
            <p:spPr>
              <a:xfrm>
                <a:off x="6403670" y="6149681"/>
                <a:ext cx="4391816" cy="407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b="1" dirty="0">
                    <a:solidFill>
                      <a:srgbClr val="1F1F1F"/>
                    </a:solidFill>
                    <a:latin typeface="ElsevierGulliver"/>
                  </a:rPr>
                  <a:t>후방 변환</a:t>
                </a:r>
                <a:r>
                  <a:rPr lang="en-US" altLang="ko-KR" sz="2000" b="1" dirty="0">
                    <a:solidFill>
                      <a:srgbClr val="1F1F1F"/>
                    </a:solidFill>
                    <a:latin typeface="ElsevierGulliver"/>
                  </a:rPr>
                  <a:t>(</a:t>
                </a:r>
                <a:r>
                  <a:rPr lang="ko-KR" altLang="en-US" sz="2000" b="1" dirty="0">
                    <a:solidFill>
                      <a:srgbClr val="1F1F1F"/>
                    </a:solidFill>
                    <a:latin typeface="ElsevierGulliver"/>
                  </a:rPr>
                  <a:t>변환행렬 </a:t>
                </a:r>
                <a:r>
                  <a:rPr lang="en-US" altLang="ko-KR" sz="2000" b="1" dirty="0">
                    <a:solidFill>
                      <a:srgbClr val="1F1F1F"/>
                    </a:solidFill>
                    <a:latin typeface="ElsevierGulliver"/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sz="2000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ko-KR" sz="2000" b="1" dirty="0">
                    <a:solidFill>
                      <a:srgbClr val="1F1F1F"/>
                    </a:solidFill>
                    <a:latin typeface="ElsevierGulliver"/>
                  </a:rPr>
                  <a:t>)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94D15F6-6D46-F749-3881-0F5BBEBC5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670" y="6149681"/>
                <a:ext cx="4391816" cy="407099"/>
              </a:xfrm>
              <a:prstGeom prst="rect">
                <a:avLst/>
              </a:prstGeom>
              <a:blipFill>
                <a:blip r:embed="rId5"/>
                <a:stretch>
                  <a:fillRect t="-8955" b="-268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>
            <a:extLst>
              <a:ext uri="{FF2B5EF4-FFF2-40B4-BE49-F238E27FC236}">
                <a16:creationId xmlns:a16="http://schemas.microsoft.com/office/drawing/2014/main" id="{F25DE06E-93FD-FE7F-4222-9FA405DBB701}"/>
              </a:ext>
            </a:extLst>
          </p:cNvPr>
          <p:cNvSpPr/>
          <p:nvPr/>
        </p:nvSpPr>
        <p:spPr>
          <a:xfrm>
            <a:off x="6403669" y="3429000"/>
            <a:ext cx="4391817" cy="258015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978A7C6-8992-F255-888F-16198D28F408}"/>
              </a:ext>
            </a:extLst>
          </p:cNvPr>
          <p:cNvSpPr/>
          <p:nvPr/>
        </p:nvSpPr>
        <p:spPr>
          <a:xfrm>
            <a:off x="4054764" y="4544291"/>
            <a:ext cx="323272" cy="36021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7879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Processing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32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4886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FCBC3E-DA48-4D41-6DFB-C1255C50A02E}"/>
              </a:ext>
            </a:extLst>
          </p:cNvPr>
          <p:cNvSpPr txBox="1"/>
          <p:nvPr/>
        </p:nvSpPr>
        <p:spPr>
          <a:xfrm>
            <a:off x="994682" y="2125202"/>
            <a:ext cx="10430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Nearest Neighbor Interpolation :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가장 가까운 픽셀의 픽셀 값으로 할당하는 방법</a:t>
            </a:r>
            <a:endParaRPr lang="en-US" altLang="ko-KR" b="1" dirty="0">
              <a:solidFill>
                <a:srgbClr val="1F1F1F"/>
              </a:solidFill>
              <a:latin typeface="ElsevierGulliver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Bilinear interpolation method : 4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개 화소와 걸친 비율에 따라서 가중 평균하여 화소 값을 결정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Cubic Convolution Interpolation :  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주위에 있는 </a:t>
            </a:r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16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개의 픽셀 값으로 </a:t>
            </a:r>
            <a:r>
              <a:rPr lang="ko-KR" altLang="en-US" b="1" dirty="0" err="1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보간하는</a:t>
            </a:r>
            <a:r>
              <a:rPr lang="ko-KR" altLang="en-US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 방법</a:t>
            </a:r>
            <a:endParaRPr lang="en-US" altLang="ko-KR" b="1" dirty="0">
              <a:solidFill>
                <a:srgbClr val="1F1F1F"/>
              </a:solidFill>
              <a:latin typeface="ElsevierGulliver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FDB79C-B996-25D2-AFCC-2DF3FE8A1595}"/>
              </a:ext>
            </a:extLst>
          </p:cNvPr>
          <p:cNvSpPr/>
          <p:nvPr/>
        </p:nvSpPr>
        <p:spPr>
          <a:xfrm>
            <a:off x="1103019" y="3394167"/>
            <a:ext cx="4391817" cy="25801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356DF3-CF86-32C2-0D92-E67C282DF8C2}"/>
              </a:ext>
            </a:extLst>
          </p:cNvPr>
          <p:cNvSpPr txBox="1"/>
          <p:nvPr/>
        </p:nvSpPr>
        <p:spPr>
          <a:xfrm>
            <a:off x="6275639" y="3938571"/>
            <a:ext cx="45823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/>
            <a:r>
              <a:rPr lang="es-ES" altLang="ko-KR" sz="2000" b="1" i="1" dirty="0">
                <a:solidFill>
                  <a:srgbClr val="1F1F1F"/>
                </a:solidFill>
                <a:latin typeface="ElsevierGulliver"/>
              </a:rPr>
              <a:t>x = (1-p)a + pb</a:t>
            </a:r>
          </a:p>
          <a:p>
            <a:pPr algn="l" latinLnBrk="1"/>
            <a:r>
              <a:rPr lang="es-ES" altLang="ko-KR" sz="2000" b="1" i="1" dirty="0">
                <a:solidFill>
                  <a:srgbClr val="1F1F1F"/>
                </a:solidFill>
                <a:latin typeface="ElsevierGulliver"/>
              </a:rPr>
              <a:t>y = (1-p)c + pd</a:t>
            </a:r>
          </a:p>
          <a:p>
            <a:pPr algn="l" latinLnBrk="1"/>
            <a:r>
              <a:rPr lang="en-US" altLang="ko-KR" sz="2000" b="1" i="1" dirty="0">
                <a:solidFill>
                  <a:srgbClr val="1F1F1F"/>
                </a:solidFill>
                <a:latin typeface="ElsevierGulliver"/>
              </a:rPr>
              <a:t>z = (1-q)x + </a:t>
            </a:r>
            <a:r>
              <a:rPr lang="en-US" altLang="ko-KR" sz="2000" b="1" i="1" dirty="0" err="1">
                <a:solidFill>
                  <a:srgbClr val="1F1F1F"/>
                </a:solidFill>
                <a:latin typeface="ElsevierGulliver"/>
              </a:rPr>
              <a:t>qy</a:t>
            </a:r>
            <a:endParaRPr lang="en-US" altLang="ko-KR" sz="2000" b="1" i="1" dirty="0">
              <a:solidFill>
                <a:srgbClr val="1F1F1F"/>
              </a:solidFill>
              <a:latin typeface="ElsevierGulliver"/>
            </a:endParaRPr>
          </a:p>
          <a:p>
            <a:pPr algn="l" latinLnBrk="1"/>
            <a:endParaRPr lang="en-US" altLang="ko-KR" sz="2000" b="1" i="1" dirty="0">
              <a:solidFill>
                <a:srgbClr val="1F1F1F"/>
              </a:solidFill>
              <a:latin typeface="ElsevierGulliver"/>
            </a:endParaRPr>
          </a:p>
          <a:p>
            <a:r>
              <a:rPr lang="pl-PL" altLang="ko-KR" sz="2000" b="1" i="1" dirty="0">
                <a:solidFill>
                  <a:srgbClr val="1F1F1F"/>
                </a:solidFill>
                <a:latin typeface="ElsevierGulliver"/>
              </a:rPr>
              <a:t>z = (1-p)(1-q)a + p(1-q)b + (1-p)qc + pqd</a:t>
            </a:r>
            <a:endParaRPr lang="en-US" altLang="ko-KR" sz="2000" b="1" i="1" dirty="0">
              <a:solidFill>
                <a:srgbClr val="1F1F1F"/>
              </a:solidFill>
              <a:effectLst/>
              <a:latin typeface="ElsevierGulliv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4AEA4-89F6-0E04-BC62-3C4F8982380B}"/>
              </a:ext>
            </a:extLst>
          </p:cNvPr>
          <p:cNvSpPr txBox="1"/>
          <p:nvPr/>
        </p:nvSpPr>
        <p:spPr>
          <a:xfrm>
            <a:off x="1673920" y="6058579"/>
            <a:ext cx="3542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Bilinear interpolation method</a:t>
            </a:r>
            <a:endParaRPr lang="en-US" altLang="ko-KR" dirty="0">
              <a:solidFill>
                <a:srgbClr val="1F1F1F"/>
              </a:solidFill>
              <a:latin typeface="ElsevierGulliver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529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40184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33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4"/>
            <a:ext cx="5794663" cy="535986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1313657" y="932399"/>
            <a:ext cx="3458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F1F1F"/>
                </a:solidFill>
                <a:latin typeface="ElsevierGulliver"/>
                <a:cs typeface="Times New Roman" panose="02020603050405020304" pitchFamily="18" charset="0"/>
              </a:rPr>
              <a:t>Bilinear interpolation method</a:t>
            </a:r>
            <a:endParaRPr lang="en-US" altLang="ko-KR" sz="2000" dirty="0">
              <a:solidFill>
                <a:srgbClr val="1F1F1F"/>
              </a:solidFill>
              <a:latin typeface="ElsevierGulliver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207460-7F83-9995-4439-FDECFB80661A}"/>
              </a:ext>
            </a:extLst>
          </p:cNvPr>
          <p:cNvSpPr/>
          <p:nvPr/>
        </p:nvSpPr>
        <p:spPr>
          <a:xfrm>
            <a:off x="6096000" y="1132454"/>
            <a:ext cx="2858293" cy="247923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76AE1B5-0979-31C1-156B-C030E57A02C1}"/>
              </a:ext>
            </a:extLst>
          </p:cNvPr>
          <p:cNvSpPr/>
          <p:nvPr/>
        </p:nvSpPr>
        <p:spPr>
          <a:xfrm>
            <a:off x="6095999" y="4097109"/>
            <a:ext cx="2858293" cy="247923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D6B3B6-19BB-E18F-9DC1-4F230F3C6C34}"/>
              </a:ext>
            </a:extLst>
          </p:cNvPr>
          <p:cNvSpPr/>
          <p:nvPr/>
        </p:nvSpPr>
        <p:spPr>
          <a:xfrm>
            <a:off x="9144793" y="1766954"/>
            <a:ext cx="2858293" cy="121023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5C5C37-063E-B93C-F97B-BA7803D07F75}"/>
              </a:ext>
            </a:extLst>
          </p:cNvPr>
          <p:cNvSpPr/>
          <p:nvPr/>
        </p:nvSpPr>
        <p:spPr>
          <a:xfrm>
            <a:off x="9222870" y="3444816"/>
            <a:ext cx="2858293" cy="247923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044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C47A466-2CFA-2C2E-EBF9-3191CDC18C41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34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7F12C-BBDE-6113-96C9-26456095E7F5}"/>
              </a:ext>
            </a:extLst>
          </p:cNvPr>
          <p:cNvSpPr txBox="1"/>
          <p:nvPr/>
        </p:nvSpPr>
        <p:spPr>
          <a:xfrm>
            <a:off x="4450080" y="3105834"/>
            <a:ext cx="329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감사합니다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5CE8690-614D-D792-BB35-9A3E70EBEB11}"/>
              </a:ext>
            </a:extLst>
          </p:cNvPr>
          <p:cNvSpPr/>
          <p:nvPr/>
        </p:nvSpPr>
        <p:spPr>
          <a:xfrm rot="10800000" flipV="1">
            <a:off x="5149264" y="3752165"/>
            <a:ext cx="2272303" cy="44818"/>
          </a:xfrm>
          <a:prstGeom prst="rect">
            <a:avLst/>
          </a:prstGeom>
          <a:solidFill>
            <a:schemeClr val="dk1"/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611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Model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8" y="1124156"/>
            <a:ext cx="3039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ko-KR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94682" y="2125202"/>
            <a:ext cx="9231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RGB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컬러 모델은 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3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원색을 서로 합하는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가산 컬러 모델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이다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개의 채널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로 구성된 컬러영상으로써 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3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차원 구조의 배열로 표현한다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빛이 약해지면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R,G,B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값이 모두 작아진다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는 단점이 있다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0CFE5C-0413-141D-D25C-D27C127CF916}"/>
              </a:ext>
            </a:extLst>
          </p:cNvPr>
          <p:cNvSpPr/>
          <p:nvPr/>
        </p:nvSpPr>
        <p:spPr>
          <a:xfrm>
            <a:off x="1080407" y="3798468"/>
            <a:ext cx="2577193" cy="24582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2C5BF2-C5DD-D1F4-2DEE-33A5AE678221}"/>
              </a:ext>
            </a:extLst>
          </p:cNvPr>
          <p:cNvSpPr/>
          <p:nvPr/>
        </p:nvSpPr>
        <p:spPr>
          <a:xfrm>
            <a:off x="5457826" y="3798468"/>
            <a:ext cx="4630098" cy="24582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90227E-40C6-F1AC-A0FB-3BCABCF98A7C}"/>
              </a:ext>
            </a:extLst>
          </p:cNvPr>
          <p:cNvSpPr txBox="1"/>
          <p:nvPr/>
        </p:nvSpPr>
        <p:spPr>
          <a:xfrm>
            <a:off x="1721303" y="6254540"/>
            <a:ext cx="129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74DC0-9C6C-E68D-C948-704EA48E3DC1}"/>
              </a:ext>
            </a:extLst>
          </p:cNvPr>
          <p:cNvSpPr txBox="1"/>
          <p:nvPr/>
        </p:nvSpPr>
        <p:spPr>
          <a:xfrm>
            <a:off x="6124576" y="6257295"/>
            <a:ext cx="32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다양한 색 공간으로의 변환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331E3A-9E93-BE5D-548E-D2FE0A943FB5}"/>
              </a:ext>
            </a:extLst>
          </p:cNvPr>
          <p:cNvSpPr/>
          <p:nvPr/>
        </p:nvSpPr>
        <p:spPr>
          <a:xfrm>
            <a:off x="5805487" y="5372100"/>
            <a:ext cx="1948543" cy="8715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185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Model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5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8" y="1124156"/>
            <a:ext cx="3039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94682" y="2125202"/>
            <a:ext cx="923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개의 채널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로 구성된 컬러영상으로써 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2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차원 구조의 배열로 표현한다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에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많이 사용한다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 (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객체 인식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영상 분할 및 특징 추출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 등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)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BB71E8-70BD-AD12-6CB3-8836268EB808}"/>
              </a:ext>
            </a:extLst>
          </p:cNvPr>
          <p:cNvSpPr/>
          <p:nvPr/>
        </p:nvSpPr>
        <p:spPr>
          <a:xfrm>
            <a:off x="1070882" y="3731793"/>
            <a:ext cx="2577193" cy="24582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6F3A14-109D-3F5A-2136-58EAB7ED97EB}"/>
              </a:ext>
            </a:extLst>
          </p:cNvPr>
          <p:cNvSpPr txBox="1"/>
          <p:nvPr/>
        </p:nvSpPr>
        <p:spPr>
          <a:xfrm>
            <a:off x="1711778" y="6187865"/>
            <a:ext cx="129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7C13E-C81A-00EA-2697-426BC0A4CB90}"/>
              </a:ext>
            </a:extLst>
          </p:cNvPr>
          <p:cNvSpPr txBox="1"/>
          <p:nvPr/>
        </p:nvSpPr>
        <p:spPr>
          <a:xfrm>
            <a:off x="6115051" y="6190620"/>
            <a:ext cx="3296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1678A9B-918F-34F9-DA88-F4EC6CFD0CF2}"/>
              </a:ext>
            </a:extLst>
          </p:cNvPr>
          <p:cNvSpPr/>
          <p:nvPr/>
        </p:nvSpPr>
        <p:spPr>
          <a:xfrm>
            <a:off x="6467475" y="3731793"/>
            <a:ext cx="2577193" cy="24582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F29EB6C-6E86-AD73-F375-F08203EC4175}"/>
              </a:ext>
            </a:extLst>
          </p:cNvPr>
          <p:cNvCxnSpPr/>
          <p:nvPr/>
        </p:nvCxnSpPr>
        <p:spPr>
          <a:xfrm>
            <a:off x="4333875" y="4924425"/>
            <a:ext cx="15906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79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Model-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영상을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영상으로 바꾸기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6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2F302B-7300-2787-2DC3-0C4087FB2945}"/>
              </a:ext>
            </a:extLst>
          </p:cNvPr>
          <p:cNvSpPr/>
          <p:nvPr/>
        </p:nvSpPr>
        <p:spPr>
          <a:xfrm>
            <a:off x="554379" y="2231578"/>
            <a:ext cx="5254238" cy="335906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EB122C-5305-308A-DAD5-BAEE86CFA8D2}"/>
              </a:ext>
            </a:extLst>
          </p:cNvPr>
          <p:cNvSpPr/>
          <p:nvPr/>
        </p:nvSpPr>
        <p:spPr>
          <a:xfrm>
            <a:off x="794327" y="4442692"/>
            <a:ext cx="4867564" cy="2216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92E924-BF9C-EB66-4CF6-2A26A5A84089}"/>
              </a:ext>
            </a:extLst>
          </p:cNvPr>
          <p:cNvSpPr/>
          <p:nvPr/>
        </p:nvSpPr>
        <p:spPr>
          <a:xfrm>
            <a:off x="6214530" y="2231578"/>
            <a:ext cx="3500970" cy="335906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47953-C308-7C14-0A84-09BD08824030}"/>
              </a:ext>
            </a:extLst>
          </p:cNvPr>
          <p:cNvSpPr txBox="1"/>
          <p:nvPr/>
        </p:nvSpPr>
        <p:spPr>
          <a:xfrm>
            <a:off x="994682" y="1267360"/>
            <a:ext cx="923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Grayscale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모델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은 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RGB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각 채널에 가중치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를 더하여 합한 것이다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851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Model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7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8" y="1124156"/>
            <a:ext cx="3039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94682" y="2125202"/>
            <a:ext cx="9231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개의 채널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로 구성된 컬러영상으로써 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3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차원 구조의 배열로 표현한다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색상 표현이 직관적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이다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.(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인간 시각 모델에 기반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색상이나 조명의 변화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에 상대적으로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강인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하게 대응할 수 있다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.(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객체 인식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에서 유용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0B929C-4DDE-9446-ACAC-2F8385A6927F}"/>
              </a:ext>
            </a:extLst>
          </p:cNvPr>
          <p:cNvSpPr/>
          <p:nvPr/>
        </p:nvSpPr>
        <p:spPr>
          <a:xfrm>
            <a:off x="1070882" y="3731793"/>
            <a:ext cx="2577193" cy="245821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F403D62-BEEE-119B-7D56-8107C3723BE7}"/>
              </a:ext>
            </a:extLst>
          </p:cNvPr>
          <p:cNvSpPr/>
          <p:nvPr/>
        </p:nvSpPr>
        <p:spPr>
          <a:xfrm>
            <a:off x="7096125" y="3731793"/>
            <a:ext cx="1948543" cy="7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844BCB-AAEC-B483-FA28-ECD69E77D3AC}"/>
              </a:ext>
            </a:extLst>
          </p:cNvPr>
          <p:cNvSpPr/>
          <p:nvPr/>
        </p:nvSpPr>
        <p:spPr>
          <a:xfrm rot="5400000">
            <a:off x="6043613" y="5205413"/>
            <a:ext cx="990600" cy="142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6F748-1256-1659-C6F7-E2DD1F7332CD}"/>
              </a:ext>
            </a:extLst>
          </p:cNvPr>
          <p:cNvSpPr txBox="1"/>
          <p:nvPr/>
        </p:nvSpPr>
        <p:spPr>
          <a:xfrm>
            <a:off x="1711778" y="6187865"/>
            <a:ext cx="129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4E726B-B3D3-F721-93A5-684FCF3C55E5}"/>
                  </a:ext>
                </a:extLst>
              </p:cNvPr>
              <p:cNvSpPr txBox="1"/>
              <p:nvPr/>
            </p:nvSpPr>
            <p:spPr>
              <a:xfrm>
                <a:off x="4118882" y="3770896"/>
                <a:ext cx="5120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Hue(</a:t>
                </a:r>
                <a:r>
                  <a: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색상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[0~360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: </a:t>
                </a:r>
                <a:r>
                  <a: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가장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파장이 긴 빨간색이 </a:t>
                </a:r>
                <a:r>
                  <a:rPr lang="en-US" altLang="ko-KR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ko-KR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도</a:t>
                </a:r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4E726B-B3D3-F721-93A5-684FCF3C5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82" y="3770896"/>
                <a:ext cx="5120368" cy="369332"/>
              </a:xfrm>
              <a:prstGeom prst="rect">
                <a:avLst/>
              </a:prstGeom>
              <a:blipFill>
                <a:blip r:embed="rId5"/>
                <a:stretch>
                  <a:fillRect l="-1071" t="-13333" r="-952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0644077-3C07-06F4-AAA1-D884AD9AEC5A}"/>
              </a:ext>
            </a:extLst>
          </p:cNvPr>
          <p:cNvSpPr txBox="1"/>
          <p:nvPr/>
        </p:nvSpPr>
        <p:spPr>
          <a:xfrm>
            <a:off x="4118882" y="4677892"/>
            <a:ext cx="512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Saturation(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채도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[0~100%] :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색의 진하기 정도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색이 가장 진한 상태 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: 100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76C46-8713-4BDE-66A1-B48380371F44}"/>
              </a:ext>
            </a:extLst>
          </p:cNvPr>
          <p:cNvSpPr txBox="1"/>
          <p:nvPr/>
        </p:nvSpPr>
        <p:spPr>
          <a:xfrm>
            <a:off x="4118882" y="5584887"/>
            <a:ext cx="5120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value(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명도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[0~100%] : </a:t>
            </a:r>
            <a:r>
              <a:rPr lang="ko-KR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밝은 정도</a:t>
            </a:r>
            <a:endParaRPr lang="en-US" altLang="ko-K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가장 밝은 상태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: 100</a:t>
            </a:r>
          </a:p>
        </p:txBody>
      </p:sp>
    </p:spTree>
    <p:extLst>
      <p:ext uri="{BB962C8B-B14F-4D97-AF65-F5344CB8AC3E}">
        <p14:creationId xmlns:p14="http://schemas.microsoft.com/office/powerpoint/2010/main" val="406866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Image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8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F1DFF7D-34AC-10A6-8EC0-721140C1643E}"/>
              </a:ext>
            </a:extLst>
          </p:cNvPr>
          <p:cNvSpPr txBox="1"/>
          <p:nvPr/>
        </p:nvSpPr>
        <p:spPr>
          <a:xfrm>
            <a:off x="229687" y="1124156"/>
            <a:ext cx="35517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이진화와 히스토그램</a:t>
            </a:r>
            <a:endParaRPr lang="en-US" altLang="ko-KR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6A5E15-321F-B24D-E39A-56CC0FEAFEA2}"/>
              </a:ext>
            </a:extLst>
          </p:cNvPr>
          <p:cNvSpPr txBox="1"/>
          <p:nvPr/>
        </p:nvSpPr>
        <p:spPr>
          <a:xfrm>
            <a:off x="994682" y="2125202"/>
            <a:ext cx="923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이진영상 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화소가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흑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또는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백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(255)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인 영상이다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.(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 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검출 후 영상표현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에 많이 사용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히스토그램 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명암 단계 각각에 대해 화소의 발생 빈도를 나타내는 </a:t>
            </a:r>
            <a:r>
              <a:rPr lang="en-US" altLang="ko-KR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ko-KR" altLang="en-US" b="1" dirty="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차원 배열</a:t>
            </a:r>
            <a:r>
              <a:rPr lang="ko-KR" altLang="en-US" dirty="0">
                <a:solidFill>
                  <a:srgbClr val="1F1F1F"/>
                </a:solidFill>
                <a:latin typeface="ElsevierGulliver"/>
              </a:rPr>
              <a:t>이다</a:t>
            </a:r>
            <a:r>
              <a:rPr lang="en-US" altLang="ko-KR" dirty="0">
                <a:solidFill>
                  <a:srgbClr val="1F1F1F"/>
                </a:solidFill>
                <a:latin typeface="ElsevierGulliver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3B2790-B79A-17BC-C105-6371A3F7F0DE}"/>
              </a:ext>
            </a:extLst>
          </p:cNvPr>
          <p:cNvSpPr txBox="1"/>
          <p:nvPr/>
        </p:nvSpPr>
        <p:spPr>
          <a:xfrm>
            <a:off x="1673678" y="5885072"/>
            <a:ext cx="1295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이진화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7E960E-5A9C-7353-71BE-733D7BDA4D4F}"/>
                  </a:ext>
                </a:extLst>
              </p:cNvPr>
              <p:cNvSpPr txBox="1"/>
              <p:nvPr/>
            </p:nvSpPr>
            <p:spPr>
              <a:xfrm>
                <a:off x="1125550" y="4170241"/>
                <a:ext cx="2674927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b(</a:t>
                </a:r>
                <a:r>
                  <a:rPr lang="en-US" altLang="ko-KR" b="1" dirty="0" err="1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j,i</a:t>
                </a:r>
                <a:r>
                  <a:rPr lang="en-US" altLang="ko-KR" b="1" dirty="0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ko-KR" b="1" i="1" smtClean="0">
                            <a:solidFill>
                              <a:srgbClr val="1F1F1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ko-KR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, </m:t>
                            </m:r>
                            <m:r>
                              <a:rPr lang="en-US" altLang="ko-KR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ko-KR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e>
                            </m:d>
                            <m:r>
                              <a:rPr lang="en-US" altLang="ko-KR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≥</m:t>
                            </m:r>
                            <m:r>
                              <a:rPr lang="en-US" altLang="ko-KR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e>
                            <m:r>
                              <a:rPr lang="en-US" altLang="ko-KR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en-US" altLang="ko-KR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a:rPr lang="en-US" altLang="ko-KR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𝒇</m:t>
                            </m:r>
                            <m:d>
                              <m:dPr>
                                <m:ctrlPr>
                                  <a:rPr lang="en-US" altLang="ko-KR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𝒋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solidFill>
                                      <a:srgbClr val="1F1F1F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e>
                            </m:d>
                            <m:r>
                              <a:rPr lang="en-US" altLang="ko-KR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&lt;</m:t>
                            </m:r>
                            <m:r>
                              <a:rPr lang="en-US" altLang="ko-KR" b="1" i="1" smtClean="0">
                                <a:solidFill>
                                  <a:srgbClr val="1F1F1F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</m:eqArr>
                      </m:e>
                    </m:d>
                  </m:oMath>
                </a14:m>
                <a:endParaRPr lang="en-US" altLang="ko-KR" dirty="0">
                  <a:solidFill>
                    <a:srgbClr val="1F1F1F"/>
                  </a:solidFill>
                  <a:latin typeface="ElsevierGulliver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7E960E-5A9C-7353-71BE-733D7BDA4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550" y="4170241"/>
                <a:ext cx="2674927" cy="710194"/>
              </a:xfrm>
              <a:prstGeom prst="rect">
                <a:avLst/>
              </a:prstGeom>
              <a:blipFill>
                <a:blip r:embed="rId4"/>
                <a:stretch>
                  <a:fillRect l="-20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BABEB0B3-F6CC-7ADD-1926-9CADFDE0EB38}"/>
              </a:ext>
            </a:extLst>
          </p:cNvPr>
          <p:cNvSpPr txBox="1"/>
          <p:nvPr/>
        </p:nvSpPr>
        <p:spPr>
          <a:xfrm>
            <a:off x="6956575" y="5885072"/>
            <a:ext cx="167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히스토그램</a:t>
            </a:r>
            <a:endParaRPr lang="ko-KR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3C77092-D3C4-EEC9-C096-D57FB6D4C24D}"/>
              </a:ext>
            </a:extLst>
          </p:cNvPr>
          <p:cNvSpPr/>
          <p:nvPr/>
        </p:nvSpPr>
        <p:spPr>
          <a:xfrm>
            <a:off x="5410201" y="3429000"/>
            <a:ext cx="4630098" cy="245821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424E5BB-1231-EBA9-E405-F40B95AE7C97}"/>
              </a:ext>
            </a:extLst>
          </p:cNvPr>
          <p:cNvSpPr/>
          <p:nvPr/>
        </p:nvSpPr>
        <p:spPr>
          <a:xfrm>
            <a:off x="5560291" y="3648364"/>
            <a:ext cx="868218" cy="5218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E71D4D-EF4F-D4E2-9346-B918A87C59EC}"/>
              </a:ext>
            </a:extLst>
          </p:cNvPr>
          <p:cNvSpPr/>
          <p:nvPr/>
        </p:nvSpPr>
        <p:spPr>
          <a:xfrm>
            <a:off x="6428508" y="4170241"/>
            <a:ext cx="293381" cy="5218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FEABA8D-314B-6700-44D9-21EFCF48C206}"/>
              </a:ext>
            </a:extLst>
          </p:cNvPr>
          <p:cNvSpPr/>
          <p:nvPr/>
        </p:nvSpPr>
        <p:spPr>
          <a:xfrm>
            <a:off x="7446815" y="4170241"/>
            <a:ext cx="293381" cy="14731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00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2F4859-65CE-9987-65E3-4B8C072BC73E}"/>
              </a:ext>
            </a:extLst>
          </p:cNvPr>
          <p:cNvSpPr txBox="1"/>
          <p:nvPr/>
        </p:nvSpPr>
        <p:spPr>
          <a:xfrm>
            <a:off x="-1" y="0"/>
            <a:ext cx="689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Image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0572BD-0D59-0F03-4683-939FDC2C75D8}"/>
              </a:ext>
            </a:extLst>
          </p:cNvPr>
          <p:cNvSpPr/>
          <p:nvPr/>
        </p:nvSpPr>
        <p:spPr>
          <a:xfrm>
            <a:off x="11682812" y="6391680"/>
            <a:ext cx="398351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9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70613849-07F7-5DA6-38C5-C81F161426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D32D91-1BA3-F99F-3685-F911D9EC8401}"/>
              </a:ext>
            </a:extLst>
          </p:cNvPr>
          <p:cNvSpPr/>
          <p:nvPr/>
        </p:nvSpPr>
        <p:spPr>
          <a:xfrm>
            <a:off x="110837" y="1498134"/>
            <a:ext cx="5794663" cy="46169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BBDFC-DFEB-165E-4ED6-71B78AF599DE}"/>
              </a:ext>
            </a:extLst>
          </p:cNvPr>
          <p:cNvSpPr txBox="1"/>
          <p:nvPr/>
        </p:nvSpPr>
        <p:spPr>
          <a:xfrm>
            <a:off x="1313657" y="932399"/>
            <a:ext cx="26773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1F1F1F"/>
                </a:solidFill>
                <a:latin typeface="ElsevierGulliver"/>
              </a:rPr>
              <a:t>이진화</a:t>
            </a:r>
            <a:endParaRPr lang="en-US" altLang="ko-KR" sz="2000" b="1" dirty="0">
              <a:solidFill>
                <a:srgbClr val="1F1F1F"/>
              </a:solidFill>
              <a:latin typeface="ElsevierGulliver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6CE3568-CC66-E1F3-C0BF-5F02F58F459D}"/>
              </a:ext>
            </a:extLst>
          </p:cNvPr>
          <p:cNvSpPr/>
          <p:nvPr/>
        </p:nvSpPr>
        <p:spPr>
          <a:xfrm>
            <a:off x="7128452" y="2220679"/>
            <a:ext cx="3006148" cy="31718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8912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976</Words>
  <Application>Microsoft Office PowerPoint</Application>
  <PresentationFormat>와이드스크린</PresentationFormat>
  <Paragraphs>227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3" baseType="lpstr">
      <vt:lpstr>ElsevierGulliver</vt:lpstr>
      <vt:lpstr>Söhne Mono</vt:lpstr>
      <vt:lpstr>맑은 고딕</vt:lpstr>
      <vt:lpstr>ADLaM Display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강명묵</dc:creator>
  <cp:lastModifiedBy>강명묵</cp:lastModifiedBy>
  <cp:revision>1</cp:revision>
  <dcterms:created xsi:type="dcterms:W3CDTF">2023-11-24T08:46:44Z</dcterms:created>
  <dcterms:modified xsi:type="dcterms:W3CDTF">2024-03-18T14:27:00Z</dcterms:modified>
</cp:coreProperties>
</file>